
<file path=[Content_Types].xml><?xml version="1.0" encoding="utf-8"?>
<Types xmlns="http://schemas.openxmlformats.org/package/2006/content-types">
  <Default Extension="emf" ContentType="image/x-emf"/>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modernComment_205_166286AA.xml" ContentType="application/vnd.ms-powerpoint.comments+xml"/>
  <Override PartName="/ppt/comments/modernComment_203_546177ED.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806" r:id="rId4"/>
  </p:sldMasterIdLst>
  <p:notesMasterIdLst>
    <p:notesMasterId r:id="rId12"/>
  </p:notesMasterIdLst>
  <p:handoutMasterIdLst>
    <p:handoutMasterId r:id="rId13"/>
  </p:handoutMasterIdLst>
  <p:sldIdLst>
    <p:sldId id="513" r:id="rId5"/>
    <p:sldId id="519" r:id="rId6"/>
    <p:sldId id="511" r:id="rId7"/>
    <p:sldId id="517" r:id="rId8"/>
    <p:sldId id="520" r:id="rId9"/>
    <p:sldId id="515" r:id="rId10"/>
    <p:sldId id="514" r:id="rId11"/>
  </p:sldIdLst>
  <p:sldSz cx="9144000" cy="6858000" type="screen4x3"/>
  <p:notesSz cx="7053263" cy="9309100"/>
  <p:defaultTextStyle>
    <a:defPPr>
      <a:defRPr lang="en-US"/>
    </a:defPPr>
    <a:lvl1pPr algn="l" rtl="0" eaLnBrk="0" fontAlgn="base" hangingPunct="0">
      <a:spcBef>
        <a:spcPct val="0"/>
      </a:spcBef>
      <a:spcAft>
        <a:spcPct val="0"/>
      </a:spcAft>
      <a:defRPr sz="2000" kern="1200">
        <a:solidFill>
          <a:srgbClr val="FFFFFF"/>
        </a:solidFill>
        <a:latin typeface="Times New Roman" panose="02020603050405020304" pitchFamily="18" charset="0"/>
        <a:ea typeface="MS PGothic" panose="020B0600070205080204" pitchFamily="34" charset="-128"/>
        <a:cs typeface="+mn-cs"/>
      </a:defRPr>
    </a:lvl1pPr>
    <a:lvl2pPr marL="457200" algn="l" rtl="0" eaLnBrk="0" fontAlgn="base" hangingPunct="0">
      <a:spcBef>
        <a:spcPct val="0"/>
      </a:spcBef>
      <a:spcAft>
        <a:spcPct val="0"/>
      </a:spcAft>
      <a:defRPr sz="2000" kern="1200">
        <a:solidFill>
          <a:srgbClr val="FFFFFF"/>
        </a:solidFill>
        <a:latin typeface="Times New Roman" panose="02020603050405020304" pitchFamily="18" charset="0"/>
        <a:ea typeface="MS PGothic" panose="020B0600070205080204" pitchFamily="34" charset="-128"/>
        <a:cs typeface="+mn-cs"/>
      </a:defRPr>
    </a:lvl2pPr>
    <a:lvl3pPr marL="914400" algn="l" rtl="0" eaLnBrk="0" fontAlgn="base" hangingPunct="0">
      <a:spcBef>
        <a:spcPct val="0"/>
      </a:spcBef>
      <a:spcAft>
        <a:spcPct val="0"/>
      </a:spcAft>
      <a:defRPr sz="2000" kern="1200">
        <a:solidFill>
          <a:srgbClr val="FFFFFF"/>
        </a:solidFill>
        <a:latin typeface="Times New Roman" panose="02020603050405020304" pitchFamily="18" charset="0"/>
        <a:ea typeface="MS PGothic" panose="020B0600070205080204" pitchFamily="34" charset="-128"/>
        <a:cs typeface="+mn-cs"/>
      </a:defRPr>
    </a:lvl3pPr>
    <a:lvl4pPr marL="1371600" algn="l" rtl="0" eaLnBrk="0" fontAlgn="base" hangingPunct="0">
      <a:spcBef>
        <a:spcPct val="0"/>
      </a:spcBef>
      <a:spcAft>
        <a:spcPct val="0"/>
      </a:spcAft>
      <a:defRPr sz="2000" kern="1200">
        <a:solidFill>
          <a:srgbClr val="FFFFFF"/>
        </a:solidFill>
        <a:latin typeface="Times New Roman" panose="02020603050405020304" pitchFamily="18" charset="0"/>
        <a:ea typeface="MS PGothic" panose="020B0600070205080204" pitchFamily="34" charset="-128"/>
        <a:cs typeface="+mn-cs"/>
      </a:defRPr>
    </a:lvl4pPr>
    <a:lvl5pPr marL="1828800" algn="l" rtl="0" eaLnBrk="0" fontAlgn="base" hangingPunct="0">
      <a:spcBef>
        <a:spcPct val="0"/>
      </a:spcBef>
      <a:spcAft>
        <a:spcPct val="0"/>
      </a:spcAft>
      <a:defRPr sz="2000" kern="1200">
        <a:solidFill>
          <a:srgbClr val="FFFFFF"/>
        </a:solidFill>
        <a:latin typeface="Times New Roman" panose="02020603050405020304" pitchFamily="18" charset="0"/>
        <a:ea typeface="MS PGothic" panose="020B0600070205080204" pitchFamily="34" charset="-128"/>
        <a:cs typeface="+mn-cs"/>
      </a:defRPr>
    </a:lvl5pPr>
    <a:lvl6pPr marL="2286000" algn="l" defTabSz="914400" rtl="0" eaLnBrk="1" latinLnBrk="0" hangingPunct="1">
      <a:defRPr sz="2000" kern="1200">
        <a:solidFill>
          <a:srgbClr val="FFFFFF"/>
        </a:solidFill>
        <a:latin typeface="Times New Roman" panose="02020603050405020304" pitchFamily="18" charset="0"/>
        <a:ea typeface="MS PGothic" panose="020B0600070205080204" pitchFamily="34" charset="-128"/>
        <a:cs typeface="+mn-cs"/>
      </a:defRPr>
    </a:lvl6pPr>
    <a:lvl7pPr marL="2743200" algn="l" defTabSz="914400" rtl="0" eaLnBrk="1" latinLnBrk="0" hangingPunct="1">
      <a:defRPr sz="2000" kern="1200">
        <a:solidFill>
          <a:srgbClr val="FFFFFF"/>
        </a:solidFill>
        <a:latin typeface="Times New Roman" panose="02020603050405020304" pitchFamily="18" charset="0"/>
        <a:ea typeface="MS PGothic" panose="020B0600070205080204" pitchFamily="34" charset="-128"/>
        <a:cs typeface="+mn-cs"/>
      </a:defRPr>
    </a:lvl7pPr>
    <a:lvl8pPr marL="3200400" algn="l" defTabSz="914400" rtl="0" eaLnBrk="1" latinLnBrk="0" hangingPunct="1">
      <a:defRPr sz="2000" kern="1200">
        <a:solidFill>
          <a:srgbClr val="FFFFFF"/>
        </a:solidFill>
        <a:latin typeface="Times New Roman" panose="02020603050405020304" pitchFamily="18" charset="0"/>
        <a:ea typeface="MS PGothic" panose="020B0600070205080204" pitchFamily="34" charset="-128"/>
        <a:cs typeface="+mn-cs"/>
      </a:defRPr>
    </a:lvl8pPr>
    <a:lvl9pPr marL="3657600" algn="l" defTabSz="914400" rtl="0" eaLnBrk="1" latinLnBrk="0" hangingPunct="1">
      <a:defRPr sz="2000" kern="1200">
        <a:solidFill>
          <a:srgbClr val="FFFFFF"/>
        </a:solidFill>
        <a:latin typeface="Times New Roman" panose="02020603050405020304" pitchFamily="18"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32">
          <p15:clr>
            <a:srgbClr val="A4A3A4"/>
          </p15:clr>
        </p15:guide>
        <p15:guide id="2" pos="2222">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2222"/>
    <a:srgbClr val="EAEAEA"/>
    <a:srgbClr val="FF0000"/>
    <a:srgbClr val="FFFFFF"/>
    <a:srgbClr val="18B2B6"/>
    <a:srgbClr val="00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B3264B-A76C-4A9A-B745-6E4176CAC493}" v="11" dt="2024-02-23T17:03:59.915"/>
    <p1510:client id="{939999F0-576D-429D-8CFA-0CB21688F3EC}" vWet="2" dt="2024-02-23T17:03:33.147"/>
    <p1510:client id="{AF406530-BB87-315B-5F22-3457D4BF63DA}" v="194" dt="2024-02-22T17:49:06.5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4" autoAdjust="0"/>
    <p:restoredTop sz="94660"/>
  </p:normalViewPr>
  <p:slideViewPr>
    <p:cSldViewPr>
      <p:cViewPr varScale="1">
        <p:scale>
          <a:sx n="69" d="100"/>
          <a:sy n="69" d="100"/>
        </p:scale>
        <p:origin x="1410"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70" d="100"/>
          <a:sy n="70" d="100"/>
        </p:scale>
        <p:origin x="-1422" y="-108"/>
      </p:cViewPr>
      <p:guideLst>
        <p:guide orient="horz" pos="2932"/>
        <p:guide pos="222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omments/modernComment_203_546177ED.xml><?xml version="1.0" encoding="utf-8"?>
<p188:cmLst xmlns:a="http://schemas.openxmlformats.org/drawingml/2006/main" xmlns:r="http://schemas.openxmlformats.org/officeDocument/2006/relationships" xmlns:p188="http://schemas.microsoft.com/office/powerpoint/2018/8/main">
  <p188:cm id="{D24A2C96-A6E8-45B5-A979-B628A1E4A5FF}" authorId="{00000000-0000-0000-0000-000000000000}" status="resolved" created="2024-01-16T16:28:48.869">
    <ac:txMkLst xmlns:ac="http://schemas.microsoft.com/office/drawing/2013/main/command">
      <pc:docMk xmlns:pc="http://schemas.microsoft.com/office/powerpoint/2013/main/command"/>
      <pc:sldMk xmlns:pc="http://schemas.microsoft.com/office/powerpoint/2013/main/command" cId="1415673837" sldId="515"/>
      <ac:spMk id="2" creationId="{FC0C7F94-2B24-478B-BF6A-6D814DA24FF7}"/>
      <ac:txMk cp="41">
        <ac:context len="118" hash="1590797872"/>
      </ac:txMk>
    </ac:txMkLst>
    <p188:pos x="5406081" y="679621"/>
    <p188:txBody>
      <a:bodyPr/>
      <a:lstStyle/>
      <a:p>
        <a:r>
          <a:rPr lang="en-US"/>
          <a:t>Lets not give them the exact code. Maybe we just list out Thread.Sleep and let them google it.</a:t>
        </a:r>
      </a:p>
    </p188:txBody>
    <p188:extLst>
      <p:ext xmlns:p="http://schemas.openxmlformats.org/presentationml/2006/main" uri="{5BB2D875-25FF-4072-B9AC-8F64D62656EB}">
        <p228:taskDetails xmlns:p228="http://schemas.microsoft.com/office/powerpoint/2022/08/main">
          <p228:history/>
        </p228:taskDetails>
      </p:ext>
    </p188:extLst>
  </p188:cm>
</p188:cmLst>
</file>

<file path=ppt/comments/modernComment_205_166286AA.xml><?xml version="1.0" encoding="utf-8"?>
<p188:cmLst xmlns:a="http://schemas.openxmlformats.org/drawingml/2006/main" xmlns:r="http://schemas.openxmlformats.org/officeDocument/2006/relationships" xmlns:p188="http://schemas.microsoft.com/office/powerpoint/2018/8/main">
  <p188:cm id="{9E972204-F9B6-4162-A7AE-F5B6F7DDB324}" authorId="{00000000-0000-0000-0000-000000000000}" status="resolved" created="2024-01-16T16:31:03.201">
    <ac:txMkLst xmlns:ac="http://schemas.microsoft.com/office/drawing/2013/main/command">
      <pc:docMk xmlns:pc="http://schemas.microsoft.com/office/powerpoint/2013/main/command"/>
      <pc:sldMk xmlns:pc="http://schemas.microsoft.com/office/powerpoint/2013/main/command" cId="375555754" sldId="517"/>
      <ac:spMk id="20481" creationId="{64DCA0C3-9D6C-4C81-AF68-65313A326BAF}"/>
      <ac:txMk cp="146">
        <ac:context len="333" hash="4013878568"/>
      </ac:txMk>
    </ac:txMkLst>
    <p188:pos x="1807175" y="602391"/>
    <p188:txBody>
      <a:bodyPr/>
      <a:lstStyle/>
      <a:p>
        <a:r>
          <a:rPr lang="en-US"/>
          <a:t>If we prompt them to provide both the mintues and seconds, then they will have to figure out that they need a for loop for the seconds entered before getting to the for loop for the minutes entered. That might het a bit confusing. Might be easier to just prompt them for the minutes here and allow them to set that to the value of `i` in the outer for loop. Let me know what you think :)</a:t>
        </a:r>
      </a:p>
    </p188:txBody>
    <p188:extLst>
      <p:ext xmlns:p="http://schemas.openxmlformats.org/presentationml/2006/main" uri="{5BB2D875-25FF-4072-B9AC-8F64D62656EB}">
        <p228:taskDetails xmlns:p228="http://schemas.microsoft.com/office/powerpoint/2022/08/main">
          <p228:history/>
        </p228:taskDetails>
      </p:ext>
    </p188:extLst>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882" name="Rectangle 2">
            <a:extLst>
              <a:ext uri="{FF2B5EF4-FFF2-40B4-BE49-F238E27FC236}">
                <a16:creationId xmlns:a16="http://schemas.microsoft.com/office/drawing/2014/main" id="{32AE0FF6-8749-466D-8302-12882ECA4C1F}"/>
              </a:ext>
            </a:extLst>
          </p:cNvPr>
          <p:cNvSpPr>
            <a:spLocks noGrp="1" noChangeArrowheads="1"/>
          </p:cNvSpPr>
          <p:nvPr>
            <p:ph type="hdr" sz="quarter"/>
          </p:nvPr>
        </p:nvSpPr>
        <p:spPr bwMode="auto">
          <a:xfrm>
            <a:off x="0" y="0"/>
            <a:ext cx="3055938" cy="465138"/>
          </a:xfrm>
          <a:prstGeom prst="rect">
            <a:avLst/>
          </a:prstGeom>
          <a:noFill/>
          <a:ln w="9525">
            <a:noFill/>
            <a:miter lim="800000"/>
            <a:headEnd/>
            <a:tailEnd/>
          </a:ln>
          <a:effectLst/>
        </p:spPr>
        <p:txBody>
          <a:bodyPr vert="horz" wrap="square" lIns="93497" tIns="46749" rIns="93497" bIns="46749" numCol="1" anchor="t" anchorCtr="0" compatLnSpc="1">
            <a:prstTxWarp prst="textNoShape">
              <a:avLst/>
            </a:prstTxWarp>
          </a:bodyPr>
          <a:lstStyle>
            <a:lvl1pPr eaLnBrk="1" hangingPunct="1">
              <a:defRPr sz="1200">
                <a:solidFill>
                  <a:schemeClr val="tx1"/>
                </a:solidFill>
              </a:defRPr>
            </a:lvl1pPr>
          </a:lstStyle>
          <a:p>
            <a:endParaRPr lang="en-US" altLang="en-US"/>
          </a:p>
        </p:txBody>
      </p:sp>
      <p:sp>
        <p:nvSpPr>
          <p:cNvPr id="122883" name="Rectangle 3">
            <a:extLst>
              <a:ext uri="{FF2B5EF4-FFF2-40B4-BE49-F238E27FC236}">
                <a16:creationId xmlns:a16="http://schemas.microsoft.com/office/drawing/2014/main" id="{746BD12C-B76A-446A-ACDA-2C885142F3D3}"/>
              </a:ext>
            </a:extLst>
          </p:cNvPr>
          <p:cNvSpPr>
            <a:spLocks noGrp="1" noChangeArrowheads="1"/>
          </p:cNvSpPr>
          <p:nvPr>
            <p:ph type="dt" sz="quarter" idx="1"/>
          </p:nvPr>
        </p:nvSpPr>
        <p:spPr bwMode="auto">
          <a:xfrm>
            <a:off x="3995738" y="0"/>
            <a:ext cx="3055937" cy="465138"/>
          </a:xfrm>
          <a:prstGeom prst="rect">
            <a:avLst/>
          </a:prstGeom>
          <a:noFill/>
          <a:ln w="9525">
            <a:noFill/>
            <a:miter lim="800000"/>
            <a:headEnd/>
            <a:tailEnd/>
          </a:ln>
          <a:effectLst/>
        </p:spPr>
        <p:txBody>
          <a:bodyPr vert="horz" wrap="square" lIns="93497" tIns="46749" rIns="93497" bIns="46749" numCol="1" anchor="t" anchorCtr="0" compatLnSpc="1">
            <a:prstTxWarp prst="textNoShape">
              <a:avLst/>
            </a:prstTxWarp>
          </a:bodyPr>
          <a:lstStyle>
            <a:lvl1pPr algn="r" eaLnBrk="1" hangingPunct="1">
              <a:defRPr sz="1200">
                <a:solidFill>
                  <a:schemeClr val="tx1"/>
                </a:solidFill>
              </a:defRPr>
            </a:lvl1pPr>
          </a:lstStyle>
          <a:p>
            <a:endParaRPr lang="en-US" altLang="en-US"/>
          </a:p>
        </p:txBody>
      </p:sp>
      <p:sp>
        <p:nvSpPr>
          <p:cNvPr id="122884" name="Rectangle 4">
            <a:extLst>
              <a:ext uri="{FF2B5EF4-FFF2-40B4-BE49-F238E27FC236}">
                <a16:creationId xmlns:a16="http://schemas.microsoft.com/office/drawing/2014/main" id="{66AB0A5A-F6F2-496A-9BCD-C82CE1668FCE}"/>
              </a:ext>
            </a:extLst>
          </p:cNvPr>
          <p:cNvSpPr>
            <a:spLocks noGrp="1" noChangeArrowheads="1"/>
          </p:cNvSpPr>
          <p:nvPr>
            <p:ph type="ftr" sz="quarter" idx="2"/>
          </p:nvPr>
        </p:nvSpPr>
        <p:spPr bwMode="auto">
          <a:xfrm>
            <a:off x="0" y="8842375"/>
            <a:ext cx="3055938" cy="465138"/>
          </a:xfrm>
          <a:prstGeom prst="rect">
            <a:avLst/>
          </a:prstGeom>
          <a:noFill/>
          <a:ln w="9525">
            <a:noFill/>
            <a:miter lim="800000"/>
            <a:headEnd/>
            <a:tailEnd/>
          </a:ln>
          <a:effectLst/>
        </p:spPr>
        <p:txBody>
          <a:bodyPr vert="horz" wrap="square" lIns="93497" tIns="46749" rIns="93497" bIns="46749" numCol="1" anchor="b" anchorCtr="0" compatLnSpc="1">
            <a:prstTxWarp prst="textNoShape">
              <a:avLst/>
            </a:prstTxWarp>
          </a:bodyPr>
          <a:lstStyle>
            <a:lvl1pPr eaLnBrk="1" hangingPunct="1">
              <a:defRPr sz="1200">
                <a:solidFill>
                  <a:schemeClr val="tx1"/>
                </a:solidFill>
              </a:defRPr>
            </a:lvl1pPr>
          </a:lstStyle>
          <a:p>
            <a:endParaRPr lang="en-US" altLang="en-US"/>
          </a:p>
        </p:txBody>
      </p:sp>
      <p:sp>
        <p:nvSpPr>
          <p:cNvPr id="122885" name="Rectangle 5">
            <a:extLst>
              <a:ext uri="{FF2B5EF4-FFF2-40B4-BE49-F238E27FC236}">
                <a16:creationId xmlns:a16="http://schemas.microsoft.com/office/drawing/2014/main" id="{856C0F1A-A924-4DAF-BA11-7FF306BE107A}"/>
              </a:ext>
            </a:extLst>
          </p:cNvPr>
          <p:cNvSpPr>
            <a:spLocks noGrp="1" noChangeArrowheads="1"/>
          </p:cNvSpPr>
          <p:nvPr>
            <p:ph type="sldNum" sz="quarter" idx="3"/>
          </p:nvPr>
        </p:nvSpPr>
        <p:spPr bwMode="auto">
          <a:xfrm>
            <a:off x="3995738" y="8842375"/>
            <a:ext cx="3055937" cy="465138"/>
          </a:xfrm>
          <a:prstGeom prst="rect">
            <a:avLst/>
          </a:prstGeom>
          <a:noFill/>
          <a:ln w="9525">
            <a:noFill/>
            <a:miter lim="800000"/>
            <a:headEnd/>
            <a:tailEnd/>
          </a:ln>
          <a:effectLst/>
        </p:spPr>
        <p:txBody>
          <a:bodyPr vert="horz" wrap="square" lIns="93497" tIns="46749" rIns="93497" bIns="46749" numCol="1" anchor="b" anchorCtr="0" compatLnSpc="1">
            <a:prstTxWarp prst="textNoShape">
              <a:avLst/>
            </a:prstTxWarp>
          </a:bodyPr>
          <a:lstStyle>
            <a:lvl1pPr algn="r" eaLnBrk="1" hangingPunct="1">
              <a:defRPr sz="1200">
                <a:solidFill>
                  <a:schemeClr val="tx1"/>
                </a:solidFill>
              </a:defRPr>
            </a:lvl1pPr>
          </a:lstStyle>
          <a:p>
            <a:fld id="{D092A657-F380-41C7-8BD8-698F9A258479}"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421AAB78-637E-4F0A-B1F3-ACA6A5D6CB9F}"/>
              </a:ext>
            </a:extLst>
          </p:cNvPr>
          <p:cNvSpPr>
            <a:spLocks noGrp="1" noChangeArrowheads="1"/>
          </p:cNvSpPr>
          <p:nvPr>
            <p:ph type="hdr" sz="quarter"/>
          </p:nvPr>
        </p:nvSpPr>
        <p:spPr bwMode="auto">
          <a:xfrm>
            <a:off x="0" y="0"/>
            <a:ext cx="3055938" cy="465138"/>
          </a:xfrm>
          <a:prstGeom prst="rect">
            <a:avLst/>
          </a:prstGeom>
          <a:noFill/>
          <a:ln w="9525">
            <a:noFill/>
            <a:miter lim="800000"/>
            <a:headEnd/>
            <a:tailEnd/>
          </a:ln>
          <a:effectLst/>
        </p:spPr>
        <p:txBody>
          <a:bodyPr vert="horz" wrap="square" lIns="93497" tIns="46749" rIns="93497" bIns="46749" numCol="1" anchor="t" anchorCtr="0" compatLnSpc="1">
            <a:prstTxWarp prst="textNoShape">
              <a:avLst/>
            </a:prstTxWarp>
          </a:bodyPr>
          <a:lstStyle>
            <a:lvl1pPr eaLnBrk="1" hangingPunct="1">
              <a:defRPr sz="1200">
                <a:solidFill>
                  <a:schemeClr val="tx1"/>
                </a:solidFill>
              </a:defRPr>
            </a:lvl1pPr>
          </a:lstStyle>
          <a:p>
            <a:endParaRPr lang="en-US" altLang="en-US"/>
          </a:p>
        </p:txBody>
      </p:sp>
      <p:sp>
        <p:nvSpPr>
          <p:cNvPr id="64515" name="Rectangle 3">
            <a:extLst>
              <a:ext uri="{FF2B5EF4-FFF2-40B4-BE49-F238E27FC236}">
                <a16:creationId xmlns:a16="http://schemas.microsoft.com/office/drawing/2014/main" id="{385B2B8B-0ACF-4240-B09C-547B3FDBE851}"/>
              </a:ext>
            </a:extLst>
          </p:cNvPr>
          <p:cNvSpPr>
            <a:spLocks noGrp="1" noChangeArrowheads="1"/>
          </p:cNvSpPr>
          <p:nvPr>
            <p:ph type="dt" idx="1"/>
          </p:nvPr>
        </p:nvSpPr>
        <p:spPr bwMode="auto">
          <a:xfrm>
            <a:off x="3995738" y="0"/>
            <a:ext cx="3055937" cy="465138"/>
          </a:xfrm>
          <a:prstGeom prst="rect">
            <a:avLst/>
          </a:prstGeom>
          <a:noFill/>
          <a:ln w="9525">
            <a:noFill/>
            <a:miter lim="800000"/>
            <a:headEnd/>
            <a:tailEnd/>
          </a:ln>
          <a:effectLst/>
        </p:spPr>
        <p:txBody>
          <a:bodyPr vert="horz" wrap="square" lIns="93497" tIns="46749" rIns="93497" bIns="46749" numCol="1" anchor="t" anchorCtr="0" compatLnSpc="1">
            <a:prstTxWarp prst="textNoShape">
              <a:avLst/>
            </a:prstTxWarp>
          </a:bodyPr>
          <a:lstStyle>
            <a:lvl1pPr algn="r" eaLnBrk="1" hangingPunct="1">
              <a:defRPr sz="1200">
                <a:solidFill>
                  <a:schemeClr val="tx1"/>
                </a:solidFill>
              </a:defRPr>
            </a:lvl1pPr>
          </a:lstStyle>
          <a:p>
            <a:endParaRPr lang="en-US" altLang="en-US"/>
          </a:p>
        </p:txBody>
      </p:sp>
      <p:sp>
        <p:nvSpPr>
          <p:cNvPr id="13316" name="Rectangle 4">
            <a:extLst>
              <a:ext uri="{FF2B5EF4-FFF2-40B4-BE49-F238E27FC236}">
                <a16:creationId xmlns:a16="http://schemas.microsoft.com/office/drawing/2014/main" id="{861E87C0-74B1-4863-A28B-4735E6694E28}"/>
              </a:ext>
            </a:extLst>
          </p:cNvPr>
          <p:cNvSpPr>
            <a:spLocks noGrp="1" noRot="1" noChangeAspect="1" noChangeArrowheads="1" noTextEdit="1"/>
          </p:cNvSpPr>
          <p:nvPr>
            <p:ph type="sldImg" idx="2"/>
          </p:nvPr>
        </p:nvSpPr>
        <p:spPr bwMode="auto">
          <a:xfrm>
            <a:off x="1200150" y="698500"/>
            <a:ext cx="4654550" cy="349091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7" name="Rectangle 5">
            <a:extLst>
              <a:ext uri="{FF2B5EF4-FFF2-40B4-BE49-F238E27FC236}">
                <a16:creationId xmlns:a16="http://schemas.microsoft.com/office/drawing/2014/main" id="{B08DA169-9315-47B0-A0B3-2CBAF5C0385A}"/>
              </a:ext>
            </a:extLst>
          </p:cNvPr>
          <p:cNvSpPr>
            <a:spLocks noGrp="1" noChangeArrowheads="1"/>
          </p:cNvSpPr>
          <p:nvPr>
            <p:ph type="body" sz="quarter" idx="3"/>
          </p:nvPr>
        </p:nvSpPr>
        <p:spPr bwMode="auto">
          <a:xfrm>
            <a:off x="704850" y="4421188"/>
            <a:ext cx="5643563" cy="4189412"/>
          </a:xfrm>
          <a:prstGeom prst="rect">
            <a:avLst/>
          </a:prstGeom>
          <a:noFill/>
          <a:ln w="9525">
            <a:noFill/>
            <a:miter lim="800000"/>
            <a:headEnd/>
            <a:tailEnd/>
          </a:ln>
          <a:effectLst/>
        </p:spPr>
        <p:txBody>
          <a:bodyPr vert="horz" wrap="square" lIns="93497" tIns="46749" rIns="93497" bIns="4674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4518" name="Rectangle 6">
            <a:extLst>
              <a:ext uri="{FF2B5EF4-FFF2-40B4-BE49-F238E27FC236}">
                <a16:creationId xmlns:a16="http://schemas.microsoft.com/office/drawing/2014/main" id="{FEA96A45-A67D-47B9-90DA-1E8CE040992C}"/>
              </a:ext>
            </a:extLst>
          </p:cNvPr>
          <p:cNvSpPr>
            <a:spLocks noGrp="1" noChangeArrowheads="1"/>
          </p:cNvSpPr>
          <p:nvPr>
            <p:ph type="ftr" sz="quarter" idx="4"/>
          </p:nvPr>
        </p:nvSpPr>
        <p:spPr bwMode="auto">
          <a:xfrm>
            <a:off x="0" y="8842375"/>
            <a:ext cx="3055938" cy="465138"/>
          </a:xfrm>
          <a:prstGeom prst="rect">
            <a:avLst/>
          </a:prstGeom>
          <a:noFill/>
          <a:ln w="9525">
            <a:noFill/>
            <a:miter lim="800000"/>
            <a:headEnd/>
            <a:tailEnd/>
          </a:ln>
          <a:effectLst/>
        </p:spPr>
        <p:txBody>
          <a:bodyPr vert="horz" wrap="square" lIns="93497" tIns="46749" rIns="93497" bIns="46749" numCol="1" anchor="b" anchorCtr="0" compatLnSpc="1">
            <a:prstTxWarp prst="textNoShape">
              <a:avLst/>
            </a:prstTxWarp>
          </a:bodyPr>
          <a:lstStyle>
            <a:lvl1pPr eaLnBrk="1" hangingPunct="1">
              <a:defRPr sz="1200">
                <a:solidFill>
                  <a:schemeClr val="tx1"/>
                </a:solidFill>
              </a:defRPr>
            </a:lvl1pPr>
          </a:lstStyle>
          <a:p>
            <a:endParaRPr lang="en-US" altLang="en-US"/>
          </a:p>
        </p:txBody>
      </p:sp>
      <p:sp>
        <p:nvSpPr>
          <p:cNvPr id="64519" name="Rectangle 7">
            <a:extLst>
              <a:ext uri="{FF2B5EF4-FFF2-40B4-BE49-F238E27FC236}">
                <a16:creationId xmlns:a16="http://schemas.microsoft.com/office/drawing/2014/main" id="{0E745C36-A6A7-4B84-846A-9313F2FC4569}"/>
              </a:ext>
            </a:extLst>
          </p:cNvPr>
          <p:cNvSpPr>
            <a:spLocks noGrp="1" noChangeArrowheads="1"/>
          </p:cNvSpPr>
          <p:nvPr>
            <p:ph type="sldNum" sz="quarter" idx="5"/>
          </p:nvPr>
        </p:nvSpPr>
        <p:spPr bwMode="auto">
          <a:xfrm>
            <a:off x="3995738" y="8842375"/>
            <a:ext cx="3055937" cy="465138"/>
          </a:xfrm>
          <a:prstGeom prst="rect">
            <a:avLst/>
          </a:prstGeom>
          <a:noFill/>
          <a:ln w="9525">
            <a:noFill/>
            <a:miter lim="800000"/>
            <a:headEnd/>
            <a:tailEnd/>
          </a:ln>
          <a:effectLst/>
        </p:spPr>
        <p:txBody>
          <a:bodyPr vert="horz" wrap="square" lIns="93497" tIns="46749" rIns="93497" bIns="46749" numCol="1" anchor="b" anchorCtr="0" compatLnSpc="1">
            <a:prstTxWarp prst="textNoShape">
              <a:avLst/>
            </a:prstTxWarp>
          </a:bodyPr>
          <a:lstStyle>
            <a:lvl1pPr algn="r" eaLnBrk="1" hangingPunct="1">
              <a:defRPr sz="1200">
                <a:solidFill>
                  <a:schemeClr val="tx1"/>
                </a:solidFill>
              </a:defRPr>
            </a:lvl1pPr>
          </a:lstStyle>
          <a:p>
            <a:fld id="{851EA7C5-980F-4789-A5A9-BE70A5139EA4}"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S PGothic" panose="020B0600070205080204" pitchFamily="34" charset="-128"/>
      </a:defRPr>
    </a:lvl1pPr>
    <a:lvl2pPr marL="457200"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S PGothic" panose="020B0600070205080204"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pic>
        <p:nvPicPr>
          <p:cNvPr id="3" name="Picture 6">
            <a:extLst>
              <a:ext uri="{FF2B5EF4-FFF2-40B4-BE49-F238E27FC236}">
                <a16:creationId xmlns:a16="http://schemas.microsoft.com/office/drawing/2014/main" id="{399E847C-8260-4A4C-BC26-61B71CDB8F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8006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8">
            <a:extLst>
              <a:ext uri="{FF2B5EF4-FFF2-40B4-BE49-F238E27FC236}">
                <a16:creationId xmlns:a16="http://schemas.microsoft.com/office/drawing/2014/main" id="{688D21FE-A439-45B4-AB86-2422EFD81E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43400" y="0"/>
            <a:ext cx="48006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802AA444-3EFC-4082-9A00-9B44D12DE1D8}"/>
              </a:ext>
            </a:extLst>
          </p:cNvPr>
          <p:cNvSpPr txBox="1">
            <a:spLocks noChangeArrowheads="1"/>
          </p:cNvSpPr>
          <p:nvPr/>
        </p:nvSpPr>
        <p:spPr bwMode="auto">
          <a:xfrm>
            <a:off x="0" y="2895600"/>
            <a:ext cx="9144000" cy="1077913"/>
          </a:xfrm>
          <a:prstGeom prst="rect">
            <a:avLst/>
          </a:prstGeom>
          <a:noFill/>
          <a:ln>
            <a:noFill/>
          </a:ln>
        </p:spPr>
        <p:txBody>
          <a:bodyPr>
            <a:spAutoFit/>
          </a:bodyPr>
          <a:lstStyle>
            <a:lvl1pPr>
              <a:defRPr sz="2000">
                <a:solidFill>
                  <a:srgbClr val="FFFFFF"/>
                </a:solidFill>
                <a:latin typeface="Times New Roman" panose="02020603050405020304" pitchFamily="18" charset="0"/>
                <a:ea typeface="ＭＳ Ｐゴシック" panose="020B0600070205080204" pitchFamily="34" charset="-128"/>
              </a:defRPr>
            </a:lvl1pPr>
            <a:lvl2pPr marL="742950" indent="-285750">
              <a:defRPr sz="2000">
                <a:solidFill>
                  <a:srgbClr val="FFFFFF"/>
                </a:solidFill>
                <a:latin typeface="Times New Roman" panose="02020603050405020304" pitchFamily="18" charset="0"/>
                <a:ea typeface="ＭＳ Ｐゴシック" panose="020B0600070205080204" pitchFamily="34" charset="-128"/>
              </a:defRPr>
            </a:lvl2pPr>
            <a:lvl3pPr marL="1143000" indent="-228600">
              <a:defRPr sz="2000">
                <a:solidFill>
                  <a:srgbClr val="FFFFFF"/>
                </a:solidFill>
                <a:latin typeface="Times New Roman" panose="02020603050405020304" pitchFamily="18" charset="0"/>
                <a:ea typeface="ＭＳ Ｐゴシック" panose="020B0600070205080204" pitchFamily="34" charset="-128"/>
              </a:defRPr>
            </a:lvl3pPr>
            <a:lvl4pPr marL="1600200" indent="-228600">
              <a:defRPr sz="2000">
                <a:solidFill>
                  <a:srgbClr val="FFFFFF"/>
                </a:solidFill>
                <a:latin typeface="Times New Roman" panose="02020603050405020304" pitchFamily="18" charset="0"/>
                <a:ea typeface="ＭＳ Ｐゴシック" panose="020B0600070205080204" pitchFamily="34" charset="-128"/>
              </a:defRPr>
            </a:lvl4pPr>
            <a:lvl5pPr marL="2057400" indent="-228600">
              <a:defRPr sz="2000">
                <a:solidFill>
                  <a:srgbClr val="FFFFFF"/>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9pPr>
          </a:lstStyle>
          <a:p>
            <a:pPr algn="ctr" eaLnBrk="1" hangingPunct="1">
              <a:defRPr/>
            </a:pPr>
            <a:r>
              <a:rPr lang="en-US" altLang="en-US" sz="3200">
                <a:solidFill>
                  <a:srgbClr val="0045AD"/>
                </a:solidFill>
                <a:latin typeface="Arial" panose="020B0604020202020204" pitchFamily="34" charset="0"/>
                <a:cs typeface="Arial" panose="020B0604020202020204" pitchFamily="34" charset="0"/>
              </a:rPr>
              <a:t>Introduction to Programming in C++</a:t>
            </a:r>
          </a:p>
          <a:p>
            <a:pPr algn="ctr" eaLnBrk="1" hangingPunct="1">
              <a:defRPr/>
            </a:pPr>
            <a:r>
              <a:rPr lang="en-US" altLang="en-US" sz="3200">
                <a:solidFill>
                  <a:srgbClr val="0045AD"/>
                </a:solidFill>
                <a:latin typeface="Arial" panose="020B0604020202020204" pitchFamily="34" charset="0"/>
                <a:cs typeface="Arial" panose="020B0604020202020204" pitchFamily="34" charset="0"/>
              </a:rPr>
              <a:t>Seventh Edition</a:t>
            </a:r>
          </a:p>
        </p:txBody>
      </p:sp>
      <p:cxnSp>
        <p:nvCxnSpPr>
          <p:cNvPr id="6" name="Straight Connector 5">
            <a:extLst>
              <a:ext uri="{FF2B5EF4-FFF2-40B4-BE49-F238E27FC236}">
                <a16:creationId xmlns:a16="http://schemas.microsoft.com/office/drawing/2014/main" id="{20BD67C7-F7FA-4B86-AB38-8F362818BE6B}"/>
              </a:ext>
            </a:extLst>
          </p:cNvPr>
          <p:cNvCxnSpPr/>
          <p:nvPr/>
        </p:nvCxnSpPr>
        <p:spPr bwMode="auto">
          <a:xfrm>
            <a:off x="1828800" y="4343400"/>
            <a:ext cx="5486400" cy="0"/>
          </a:xfrm>
          <a:prstGeom prst="line">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 name="Text Placeholder 20"/>
          <p:cNvSpPr>
            <a:spLocks noGrp="1"/>
          </p:cNvSpPr>
          <p:nvPr>
            <p:ph type="body" sz="quarter" idx="10"/>
          </p:nvPr>
        </p:nvSpPr>
        <p:spPr>
          <a:xfrm>
            <a:off x="914400" y="4724400"/>
            <a:ext cx="7315200" cy="1371600"/>
          </a:xfrm>
        </p:spPr>
        <p:txBody>
          <a:bodyPr/>
          <a:lstStyle>
            <a:lvl1pPr algn="ctr">
              <a:buNone/>
              <a:defRPr baseline="0">
                <a:solidFill>
                  <a:schemeClr val="accent6">
                    <a:lumMod val="75000"/>
                  </a:schemeClr>
                </a:solidFill>
                <a:latin typeface="+mj-lt"/>
              </a:defRPr>
            </a:lvl1pPr>
          </a:lstStyle>
          <a:p>
            <a:pPr lvl="0"/>
            <a:r>
              <a:rPr lang="en-US"/>
              <a:t>Click to edit Master text styles</a:t>
            </a:r>
          </a:p>
        </p:txBody>
      </p:sp>
    </p:spTree>
    <p:extLst>
      <p:ext uri="{BB962C8B-B14F-4D97-AF65-F5344CB8AC3E}">
        <p14:creationId xmlns:p14="http://schemas.microsoft.com/office/powerpoint/2010/main" val="106186111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152400"/>
            <a:ext cx="8077200" cy="1143000"/>
          </a:xfrm>
          <a:prstGeom prst="roundRect">
            <a:avLst/>
          </a:prstGeom>
        </p:spPr>
        <p:txBody>
          <a:bodyPr/>
          <a:lstStyle>
            <a:lvl1pPr>
              <a:defRPr>
                <a:solidFill>
                  <a:srgbClr val="16489A"/>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EB4BE75F-4FD1-410E-AD87-FA049841D9FA}"/>
              </a:ext>
            </a:extLst>
          </p:cNvPr>
          <p:cNvSpPr>
            <a:spLocks noGrp="1" noChangeArrowheads="1"/>
          </p:cNvSpPr>
          <p:nvPr>
            <p:ph type="ftr" sz="quarter" idx="10"/>
          </p:nvPr>
        </p:nvSpPr>
        <p:spPr>
          <a:ln/>
        </p:spPr>
        <p:txBody>
          <a:bodyPr/>
          <a:lstStyle>
            <a:lvl1pPr>
              <a:defRPr/>
            </a:lvl1pPr>
          </a:lstStyle>
          <a:p>
            <a:pPr>
              <a:defRPr/>
            </a:pPr>
            <a:r>
              <a:rPr lang="en-US"/>
              <a:t>An Introduction to Programming with C++, Seventh Edition</a:t>
            </a:r>
          </a:p>
        </p:txBody>
      </p:sp>
      <p:sp>
        <p:nvSpPr>
          <p:cNvPr id="5" name="Rectangle 6">
            <a:extLst>
              <a:ext uri="{FF2B5EF4-FFF2-40B4-BE49-F238E27FC236}">
                <a16:creationId xmlns:a16="http://schemas.microsoft.com/office/drawing/2014/main" id="{2CB84004-4589-4833-B16A-FBE9D68B1848}"/>
              </a:ext>
            </a:extLst>
          </p:cNvPr>
          <p:cNvSpPr>
            <a:spLocks noGrp="1" noChangeArrowheads="1"/>
          </p:cNvSpPr>
          <p:nvPr>
            <p:ph type="sldNum" sz="quarter" idx="11"/>
          </p:nvPr>
        </p:nvSpPr>
        <p:spPr>
          <a:ln/>
        </p:spPr>
        <p:txBody>
          <a:bodyPr/>
          <a:lstStyle>
            <a:lvl1pPr>
              <a:defRPr/>
            </a:lvl1pPr>
          </a:lstStyle>
          <a:p>
            <a:fld id="{F4C4B73B-961C-4476-8438-7C5DF8C53741}" type="slidenum">
              <a:rPr lang="en-US" altLang="en-US"/>
              <a:pPr/>
              <a:t>‹#›</a:t>
            </a:fld>
            <a:endParaRPr lang="en-US" altLang="en-US"/>
          </a:p>
        </p:txBody>
      </p:sp>
    </p:spTree>
    <p:extLst>
      <p:ext uri="{BB962C8B-B14F-4D97-AF65-F5344CB8AC3E}">
        <p14:creationId xmlns:p14="http://schemas.microsoft.com/office/powerpoint/2010/main" val="3486520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91300" y="381000"/>
            <a:ext cx="2019300" cy="5867400"/>
          </a:xfrm>
          <a:prstGeom prst="round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533400" y="381000"/>
            <a:ext cx="5905500" cy="5867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31BC7E6D-9A6D-4CD7-99C1-9DF3E0491FC1}"/>
              </a:ext>
            </a:extLst>
          </p:cNvPr>
          <p:cNvSpPr>
            <a:spLocks noGrp="1" noChangeArrowheads="1"/>
          </p:cNvSpPr>
          <p:nvPr>
            <p:ph type="ftr" sz="quarter" idx="10"/>
          </p:nvPr>
        </p:nvSpPr>
        <p:spPr>
          <a:ln/>
        </p:spPr>
        <p:txBody>
          <a:bodyPr/>
          <a:lstStyle>
            <a:lvl1pPr>
              <a:defRPr/>
            </a:lvl1pPr>
          </a:lstStyle>
          <a:p>
            <a:pPr>
              <a:defRPr/>
            </a:pPr>
            <a:r>
              <a:rPr lang="en-US"/>
              <a:t>An Introduction to Programming with C++, Seventh Edition</a:t>
            </a:r>
          </a:p>
        </p:txBody>
      </p:sp>
      <p:sp>
        <p:nvSpPr>
          <p:cNvPr id="5" name="Rectangle 6">
            <a:extLst>
              <a:ext uri="{FF2B5EF4-FFF2-40B4-BE49-F238E27FC236}">
                <a16:creationId xmlns:a16="http://schemas.microsoft.com/office/drawing/2014/main" id="{70CEA41D-DAE1-464A-9595-71D3ABB87EA5}"/>
              </a:ext>
            </a:extLst>
          </p:cNvPr>
          <p:cNvSpPr>
            <a:spLocks noGrp="1" noChangeArrowheads="1"/>
          </p:cNvSpPr>
          <p:nvPr>
            <p:ph type="sldNum" sz="quarter" idx="11"/>
          </p:nvPr>
        </p:nvSpPr>
        <p:spPr>
          <a:ln/>
        </p:spPr>
        <p:txBody>
          <a:bodyPr/>
          <a:lstStyle>
            <a:lvl1pPr>
              <a:defRPr/>
            </a:lvl1pPr>
          </a:lstStyle>
          <a:p>
            <a:fld id="{F6A349EC-B360-48AC-AB9C-20A194802D94}" type="slidenum">
              <a:rPr lang="en-US" altLang="en-US"/>
              <a:pPr/>
              <a:t>‹#›</a:t>
            </a:fld>
            <a:endParaRPr lang="en-US" altLang="en-US"/>
          </a:p>
        </p:txBody>
      </p:sp>
    </p:spTree>
    <p:extLst>
      <p:ext uri="{BB962C8B-B14F-4D97-AF65-F5344CB8AC3E}">
        <p14:creationId xmlns:p14="http://schemas.microsoft.com/office/powerpoint/2010/main" val="30634333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userDrawn="1"/>
        </p:nvGrpSpPr>
        <p:grpSpPr>
          <a:xfrm>
            <a:off x="0" y="1"/>
            <a:ext cx="9144000" cy="6691929"/>
            <a:chOff x="0" y="0"/>
            <a:chExt cx="12192000" cy="6691929"/>
          </a:xfrm>
        </p:grpSpPr>
        <p:sp>
          <p:nvSpPr>
            <p:cNvPr id="7" name="Rectangle 6"/>
            <p:cNvSpPr/>
            <p:nvPr userDrawn="1"/>
          </p:nvSpPr>
          <p:spPr>
            <a:xfrm>
              <a:off x="0" y="0"/>
              <a:ext cx="12192000" cy="4794095"/>
            </a:xfrm>
            <a:prstGeom prst="rect">
              <a:avLst/>
            </a:prstGeom>
            <a:solidFill>
              <a:schemeClr val="tx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71288" y="4361291"/>
              <a:ext cx="849424" cy="849424"/>
            </a:xfrm>
            <a:prstGeom prst="rect">
              <a:avLst/>
            </a:prstGeom>
          </p:spPr>
        </p:pic>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975186" y="5454650"/>
              <a:ext cx="6241629" cy="1237279"/>
            </a:xfrm>
            <a:prstGeom prst="rect">
              <a:avLst/>
            </a:prstGeom>
          </p:spPr>
        </p:pic>
      </p:grpSp>
      <p:sp>
        <p:nvSpPr>
          <p:cNvPr id="2" name="Title 1"/>
          <p:cNvSpPr>
            <a:spLocks noGrp="1"/>
          </p:cNvSpPr>
          <p:nvPr>
            <p:ph type="ctrTitle" hasCustomPrompt="1"/>
          </p:nvPr>
        </p:nvSpPr>
        <p:spPr>
          <a:xfrm>
            <a:off x="1143000" y="1122364"/>
            <a:ext cx="6858000" cy="2306637"/>
          </a:xfrm>
        </p:spPr>
        <p:txBody>
          <a:bodyPr anchor="ctr"/>
          <a:lstStyle>
            <a:lvl1pPr algn="ctr">
              <a:defRPr sz="4500"/>
            </a:lvl1pPr>
          </a:lstStyle>
          <a:p>
            <a:r>
              <a:rPr lang="en-US"/>
              <a:t>Presentation Title</a:t>
            </a:r>
          </a:p>
        </p:txBody>
      </p:sp>
      <p:sp>
        <p:nvSpPr>
          <p:cNvPr id="3" name="Subtitle 2"/>
          <p:cNvSpPr>
            <a:spLocks noGrp="1"/>
          </p:cNvSpPr>
          <p:nvPr>
            <p:ph type="subTitle" idx="1"/>
          </p:nvPr>
        </p:nvSpPr>
        <p:spPr>
          <a:xfrm>
            <a:off x="1150375" y="2993000"/>
            <a:ext cx="6858000" cy="1655762"/>
          </a:xfrm>
        </p:spPr>
        <p:txBody>
          <a:bodyPr/>
          <a:lstStyle>
            <a:lvl1pPr marL="0" indent="0" algn="ctr">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Tree>
    <p:extLst>
      <p:ext uri="{BB962C8B-B14F-4D97-AF65-F5344CB8AC3E}">
        <p14:creationId xmlns:p14="http://schemas.microsoft.com/office/powerpoint/2010/main" val="157624371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p:nvPr>
        </p:nvSpPr>
        <p:spPr>
          <a:xfrm>
            <a:off x="609600" y="152400"/>
            <a:ext cx="8077200" cy="1143000"/>
          </a:xfrm>
          <a:prstGeom prst="roundRect">
            <a:avLst/>
          </a:prstGeom>
        </p:spPr>
        <p:txBody>
          <a:bodyPr/>
          <a:lstStyle>
            <a:lvl1pPr>
              <a:defRPr>
                <a:solidFill>
                  <a:schemeClr val="tx1"/>
                </a:solidFill>
              </a:defRPr>
            </a:lvl1pPr>
          </a:lstStyle>
          <a:p>
            <a:r>
              <a:rPr lang="en-US"/>
              <a:t>Click to edit Master title style</a:t>
            </a:r>
            <a:endParaRPr lang="en-US" dirty="0"/>
          </a:p>
        </p:txBody>
      </p:sp>
      <p:sp>
        <p:nvSpPr>
          <p:cNvPr id="4" name="Rectangle 5">
            <a:extLst>
              <a:ext uri="{FF2B5EF4-FFF2-40B4-BE49-F238E27FC236}">
                <a16:creationId xmlns:a16="http://schemas.microsoft.com/office/drawing/2014/main" id="{3ED6CC89-F060-4642-BEF0-27CABAF4C095}"/>
              </a:ext>
            </a:extLst>
          </p:cNvPr>
          <p:cNvSpPr>
            <a:spLocks noGrp="1" noChangeArrowheads="1"/>
          </p:cNvSpPr>
          <p:nvPr>
            <p:ph type="ftr" sz="quarter" idx="10"/>
          </p:nvPr>
        </p:nvSpPr>
        <p:spPr>
          <a:ln/>
        </p:spPr>
        <p:txBody>
          <a:bodyPr/>
          <a:lstStyle>
            <a:lvl1pPr>
              <a:defRPr/>
            </a:lvl1pPr>
          </a:lstStyle>
          <a:p>
            <a:pPr>
              <a:defRPr/>
            </a:pPr>
            <a:r>
              <a:rPr lang="en-US"/>
              <a:t>An Introduction to Programming with C++, Seventh Edition</a:t>
            </a:r>
          </a:p>
        </p:txBody>
      </p:sp>
      <p:sp>
        <p:nvSpPr>
          <p:cNvPr id="5" name="Rectangle 6">
            <a:extLst>
              <a:ext uri="{FF2B5EF4-FFF2-40B4-BE49-F238E27FC236}">
                <a16:creationId xmlns:a16="http://schemas.microsoft.com/office/drawing/2014/main" id="{4636A9CC-B66A-4B95-AF51-2E1BABC5C963}"/>
              </a:ext>
            </a:extLst>
          </p:cNvPr>
          <p:cNvSpPr>
            <a:spLocks noGrp="1" noChangeArrowheads="1"/>
          </p:cNvSpPr>
          <p:nvPr>
            <p:ph type="sldNum" sz="quarter" idx="11"/>
          </p:nvPr>
        </p:nvSpPr>
        <p:spPr>
          <a:ln/>
        </p:spPr>
        <p:txBody>
          <a:bodyPr/>
          <a:lstStyle>
            <a:lvl1pPr>
              <a:defRPr/>
            </a:lvl1pPr>
          </a:lstStyle>
          <a:p>
            <a:fld id="{D633786A-0FD8-483E-81D7-7D539CB88522}" type="slidenum">
              <a:rPr lang="en-US" altLang="en-US"/>
              <a:pPr/>
              <a:t>‹#›</a:t>
            </a:fld>
            <a:endParaRPr lang="en-US" altLang="en-US"/>
          </a:p>
        </p:txBody>
      </p:sp>
    </p:spTree>
    <p:extLst>
      <p:ext uri="{BB962C8B-B14F-4D97-AF65-F5344CB8AC3E}">
        <p14:creationId xmlns:p14="http://schemas.microsoft.com/office/powerpoint/2010/main" val="2152857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1A75D5E-6FA0-482C-93B6-0389C86179E6}"/>
              </a:ext>
            </a:extLst>
          </p:cNvPr>
          <p:cNvSpPr>
            <a:spLocks/>
          </p:cNvSpPr>
          <p:nvPr/>
        </p:nvSpPr>
        <p:spPr bwMode="auto">
          <a:xfrm>
            <a:off x="609600" y="152400"/>
            <a:ext cx="8077200" cy="1143000"/>
          </a:xfrm>
          <a:prstGeom prst="roundRect">
            <a:avLst>
              <a:gd name="adj" fmla="val 16667"/>
            </a:avLst>
          </a:prstGeom>
          <a:noFill/>
          <a:ln>
            <a:noFill/>
          </a:ln>
        </p:spPr>
        <p:txBody>
          <a:bodyPr anchor="ctr"/>
          <a:lstStyle>
            <a:lvl1pPr>
              <a:defRPr sz="2000">
                <a:solidFill>
                  <a:srgbClr val="FFFFFF"/>
                </a:solidFill>
                <a:latin typeface="Times New Roman" panose="02020603050405020304" pitchFamily="18" charset="0"/>
                <a:ea typeface="ＭＳ Ｐゴシック" panose="020B0600070205080204" pitchFamily="34" charset="-128"/>
              </a:defRPr>
            </a:lvl1pPr>
            <a:lvl2pPr marL="742950" indent="-285750">
              <a:defRPr sz="2000">
                <a:solidFill>
                  <a:srgbClr val="FFFFFF"/>
                </a:solidFill>
                <a:latin typeface="Times New Roman" panose="02020603050405020304" pitchFamily="18" charset="0"/>
                <a:ea typeface="ＭＳ Ｐゴシック" panose="020B0600070205080204" pitchFamily="34" charset="-128"/>
              </a:defRPr>
            </a:lvl2pPr>
            <a:lvl3pPr marL="1143000" indent="-228600">
              <a:defRPr sz="2000">
                <a:solidFill>
                  <a:srgbClr val="FFFFFF"/>
                </a:solidFill>
                <a:latin typeface="Times New Roman" panose="02020603050405020304" pitchFamily="18" charset="0"/>
                <a:ea typeface="ＭＳ Ｐゴシック" panose="020B0600070205080204" pitchFamily="34" charset="-128"/>
              </a:defRPr>
            </a:lvl3pPr>
            <a:lvl4pPr marL="1600200" indent="-228600">
              <a:defRPr sz="2000">
                <a:solidFill>
                  <a:srgbClr val="FFFFFF"/>
                </a:solidFill>
                <a:latin typeface="Times New Roman" panose="02020603050405020304" pitchFamily="18" charset="0"/>
                <a:ea typeface="ＭＳ Ｐゴシック" panose="020B0600070205080204" pitchFamily="34" charset="-128"/>
              </a:defRPr>
            </a:lvl4pPr>
            <a:lvl5pPr marL="2057400" indent="-228600">
              <a:defRPr sz="2000">
                <a:solidFill>
                  <a:srgbClr val="FFFFFF"/>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000">
                <a:solidFill>
                  <a:srgbClr val="FFFFFF"/>
                </a:solidFill>
                <a:latin typeface="Times New Roman" panose="02020603050405020304" pitchFamily="18" charset="0"/>
                <a:ea typeface="ＭＳ Ｐゴシック" panose="020B0600070205080204" pitchFamily="34" charset="-128"/>
              </a:defRPr>
            </a:lvl9pPr>
          </a:lstStyle>
          <a:p>
            <a:pPr algn="ctr">
              <a:defRPr/>
            </a:pPr>
            <a:r>
              <a:rPr lang="en-US" altLang="en-US" sz="3600">
                <a:solidFill>
                  <a:schemeClr val="tx1"/>
                </a:solidFill>
                <a:latin typeface="Trebuchet MS" panose="020B0603020202020204" pitchFamily="34" charset="0"/>
              </a:rPr>
              <a:t>Click to edit Master title style</a:t>
            </a:r>
          </a:p>
        </p:txBody>
      </p:sp>
      <p:sp>
        <p:nvSpPr>
          <p:cNvPr id="2" name="Title 1"/>
          <p:cNvSpPr>
            <a:spLocks noGrp="1"/>
          </p:cNvSpPr>
          <p:nvPr>
            <p:ph type="title"/>
          </p:nvPr>
        </p:nvSpPr>
        <p:spPr>
          <a:xfrm>
            <a:off x="722313" y="4406900"/>
            <a:ext cx="7772400" cy="1362075"/>
          </a:xfrm>
          <a:prstGeom prst="round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5" name="Rectangle 5">
            <a:extLst>
              <a:ext uri="{FF2B5EF4-FFF2-40B4-BE49-F238E27FC236}">
                <a16:creationId xmlns:a16="http://schemas.microsoft.com/office/drawing/2014/main" id="{6128F598-A893-44BA-AA38-EBAE8D5824D9}"/>
              </a:ext>
            </a:extLst>
          </p:cNvPr>
          <p:cNvSpPr>
            <a:spLocks noGrp="1" noChangeArrowheads="1"/>
          </p:cNvSpPr>
          <p:nvPr>
            <p:ph type="ftr" sz="quarter" idx="10"/>
          </p:nvPr>
        </p:nvSpPr>
        <p:spPr/>
        <p:txBody>
          <a:bodyPr/>
          <a:lstStyle>
            <a:lvl1pPr>
              <a:defRPr/>
            </a:lvl1pPr>
          </a:lstStyle>
          <a:p>
            <a:pPr>
              <a:defRPr/>
            </a:pPr>
            <a:r>
              <a:rPr lang="en-US"/>
              <a:t>An Introduction to Programming with C++, Seventh Edition</a:t>
            </a:r>
          </a:p>
        </p:txBody>
      </p:sp>
      <p:sp>
        <p:nvSpPr>
          <p:cNvPr id="6" name="Rectangle 6">
            <a:extLst>
              <a:ext uri="{FF2B5EF4-FFF2-40B4-BE49-F238E27FC236}">
                <a16:creationId xmlns:a16="http://schemas.microsoft.com/office/drawing/2014/main" id="{E9B64892-24E4-4123-85B6-1B19E718218D}"/>
              </a:ext>
            </a:extLst>
          </p:cNvPr>
          <p:cNvSpPr>
            <a:spLocks noGrp="1" noChangeArrowheads="1"/>
          </p:cNvSpPr>
          <p:nvPr>
            <p:ph type="sldNum" sz="quarter" idx="11"/>
          </p:nvPr>
        </p:nvSpPr>
        <p:spPr/>
        <p:txBody>
          <a:bodyPr/>
          <a:lstStyle>
            <a:lvl1pPr>
              <a:defRPr/>
            </a:lvl1pPr>
          </a:lstStyle>
          <a:p>
            <a:fld id="{F713B626-0F35-4DD3-B102-DF02232BE200}" type="slidenum">
              <a:rPr lang="en-US" altLang="en-US"/>
              <a:pPr/>
              <a:t>‹#›</a:t>
            </a:fld>
            <a:endParaRPr lang="en-US" altLang="en-US"/>
          </a:p>
        </p:txBody>
      </p:sp>
    </p:spTree>
    <p:extLst>
      <p:ext uri="{BB962C8B-B14F-4D97-AF65-F5344CB8AC3E}">
        <p14:creationId xmlns:p14="http://schemas.microsoft.com/office/powerpoint/2010/main" val="19844827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334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p:cNvSpPr>
            <a:spLocks noGrp="1"/>
          </p:cNvSpPr>
          <p:nvPr>
            <p:ph type="title"/>
          </p:nvPr>
        </p:nvSpPr>
        <p:spPr>
          <a:xfrm>
            <a:off x="609600" y="152400"/>
            <a:ext cx="8077200" cy="1143000"/>
          </a:xfrm>
          <a:prstGeom prst="roundRect">
            <a:avLst/>
          </a:prstGeom>
        </p:spPr>
        <p:txBody>
          <a:bodyPr/>
          <a:lstStyle>
            <a:lvl1pPr>
              <a:defRPr>
                <a:solidFill>
                  <a:schemeClr val="tx1"/>
                </a:solidFill>
              </a:defRPr>
            </a:lvl1pPr>
          </a:lstStyle>
          <a:p>
            <a:r>
              <a:rPr lang="en-US"/>
              <a:t>Click to edit Master title style</a:t>
            </a:r>
            <a:endParaRPr lang="en-US" dirty="0"/>
          </a:p>
        </p:txBody>
      </p:sp>
      <p:sp>
        <p:nvSpPr>
          <p:cNvPr id="5" name="Rectangle 5">
            <a:extLst>
              <a:ext uri="{FF2B5EF4-FFF2-40B4-BE49-F238E27FC236}">
                <a16:creationId xmlns:a16="http://schemas.microsoft.com/office/drawing/2014/main" id="{2D1B77FD-AB05-432B-A299-61530D63AB92}"/>
              </a:ext>
            </a:extLst>
          </p:cNvPr>
          <p:cNvSpPr>
            <a:spLocks noGrp="1" noChangeArrowheads="1"/>
          </p:cNvSpPr>
          <p:nvPr>
            <p:ph type="ftr" sz="quarter" idx="10"/>
          </p:nvPr>
        </p:nvSpPr>
        <p:spPr>
          <a:ln/>
        </p:spPr>
        <p:txBody>
          <a:bodyPr/>
          <a:lstStyle>
            <a:lvl1pPr>
              <a:defRPr/>
            </a:lvl1pPr>
          </a:lstStyle>
          <a:p>
            <a:pPr>
              <a:defRPr/>
            </a:pPr>
            <a:r>
              <a:rPr lang="en-US"/>
              <a:t>An Introduction to Programming with C++, Seventh Edition</a:t>
            </a:r>
          </a:p>
        </p:txBody>
      </p:sp>
      <p:sp>
        <p:nvSpPr>
          <p:cNvPr id="6" name="Rectangle 6">
            <a:extLst>
              <a:ext uri="{FF2B5EF4-FFF2-40B4-BE49-F238E27FC236}">
                <a16:creationId xmlns:a16="http://schemas.microsoft.com/office/drawing/2014/main" id="{B215349E-B55D-4422-91FC-550778203AEB}"/>
              </a:ext>
            </a:extLst>
          </p:cNvPr>
          <p:cNvSpPr>
            <a:spLocks noGrp="1" noChangeArrowheads="1"/>
          </p:cNvSpPr>
          <p:nvPr>
            <p:ph type="sldNum" sz="quarter" idx="11"/>
          </p:nvPr>
        </p:nvSpPr>
        <p:spPr>
          <a:ln/>
        </p:spPr>
        <p:txBody>
          <a:bodyPr/>
          <a:lstStyle>
            <a:lvl1pPr>
              <a:defRPr/>
            </a:lvl1pPr>
          </a:lstStyle>
          <a:p>
            <a:fld id="{FBAC040F-F46F-43A5-BAB6-B007A19793B0}" type="slidenum">
              <a:rPr lang="en-US" altLang="en-US"/>
              <a:pPr/>
              <a:t>‹#›</a:t>
            </a:fld>
            <a:endParaRPr lang="en-US" altLang="en-US"/>
          </a:p>
        </p:txBody>
      </p:sp>
    </p:spTree>
    <p:extLst>
      <p:ext uri="{BB962C8B-B14F-4D97-AF65-F5344CB8AC3E}">
        <p14:creationId xmlns:p14="http://schemas.microsoft.com/office/powerpoint/2010/main" val="2348769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a:extLst>
              <a:ext uri="{FF2B5EF4-FFF2-40B4-BE49-F238E27FC236}">
                <a16:creationId xmlns:a16="http://schemas.microsoft.com/office/drawing/2014/main" id="{47B25281-E425-4C9B-A9CB-C4850CA1D6D5}"/>
              </a:ext>
            </a:extLst>
          </p:cNvPr>
          <p:cNvSpPr>
            <a:spLocks noGrp="1" noChangeArrowheads="1"/>
          </p:cNvSpPr>
          <p:nvPr>
            <p:ph type="ftr" sz="quarter" idx="10"/>
          </p:nvPr>
        </p:nvSpPr>
        <p:spPr>
          <a:ln/>
        </p:spPr>
        <p:txBody>
          <a:bodyPr/>
          <a:lstStyle>
            <a:lvl1pPr>
              <a:defRPr/>
            </a:lvl1pPr>
          </a:lstStyle>
          <a:p>
            <a:pPr>
              <a:defRPr/>
            </a:pPr>
            <a:r>
              <a:rPr lang="en-US"/>
              <a:t>An Introduction to Programming with C++, Seventh Edition</a:t>
            </a:r>
          </a:p>
        </p:txBody>
      </p:sp>
      <p:sp>
        <p:nvSpPr>
          <p:cNvPr id="8" name="Rectangle 6">
            <a:extLst>
              <a:ext uri="{FF2B5EF4-FFF2-40B4-BE49-F238E27FC236}">
                <a16:creationId xmlns:a16="http://schemas.microsoft.com/office/drawing/2014/main" id="{7B768658-1433-4B5B-A088-479921BDF88E}"/>
              </a:ext>
            </a:extLst>
          </p:cNvPr>
          <p:cNvSpPr>
            <a:spLocks noGrp="1" noChangeArrowheads="1"/>
          </p:cNvSpPr>
          <p:nvPr>
            <p:ph type="sldNum" sz="quarter" idx="11"/>
          </p:nvPr>
        </p:nvSpPr>
        <p:spPr>
          <a:ln/>
        </p:spPr>
        <p:txBody>
          <a:bodyPr/>
          <a:lstStyle>
            <a:lvl1pPr>
              <a:defRPr/>
            </a:lvl1pPr>
          </a:lstStyle>
          <a:p>
            <a:fld id="{94C0AD60-01E2-4CAD-8039-423BA3363A6A}" type="slidenum">
              <a:rPr lang="en-US" altLang="en-US"/>
              <a:pPr/>
              <a:t>‹#›</a:t>
            </a:fld>
            <a:endParaRPr lang="en-US" altLang="en-US"/>
          </a:p>
        </p:txBody>
      </p:sp>
    </p:spTree>
    <p:extLst>
      <p:ext uri="{BB962C8B-B14F-4D97-AF65-F5344CB8AC3E}">
        <p14:creationId xmlns:p14="http://schemas.microsoft.com/office/powerpoint/2010/main" val="2186035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AB0D65CB-3A2A-4F35-BF7A-72D439DDAEEA}"/>
              </a:ext>
            </a:extLst>
          </p:cNvPr>
          <p:cNvSpPr>
            <a:spLocks noGrp="1" noChangeArrowheads="1"/>
          </p:cNvSpPr>
          <p:nvPr>
            <p:ph type="ftr" sz="quarter" idx="10"/>
          </p:nvPr>
        </p:nvSpPr>
        <p:spPr>
          <a:ln/>
        </p:spPr>
        <p:txBody>
          <a:bodyPr/>
          <a:lstStyle>
            <a:lvl1pPr>
              <a:defRPr/>
            </a:lvl1pPr>
          </a:lstStyle>
          <a:p>
            <a:pPr>
              <a:defRPr/>
            </a:pPr>
            <a:r>
              <a:rPr lang="en-US"/>
              <a:t>An Introduction to Programming with C++, Seventh Edition</a:t>
            </a:r>
          </a:p>
        </p:txBody>
      </p:sp>
      <p:sp>
        <p:nvSpPr>
          <p:cNvPr id="3" name="Rectangle 6">
            <a:extLst>
              <a:ext uri="{FF2B5EF4-FFF2-40B4-BE49-F238E27FC236}">
                <a16:creationId xmlns:a16="http://schemas.microsoft.com/office/drawing/2014/main" id="{6E175CDB-5824-4AE9-AAE0-1C18FB23E5F9}"/>
              </a:ext>
            </a:extLst>
          </p:cNvPr>
          <p:cNvSpPr>
            <a:spLocks noGrp="1" noChangeArrowheads="1"/>
          </p:cNvSpPr>
          <p:nvPr>
            <p:ph type="sldNum" sz="quarter" idx="11"/>
          </p:nvPr>
        </p:nvSpPr>
        <p:spPr>
          <a:ln/>
        </p:spPr>
        <p:txBody>
          <a:bodyPr/>
          <a:lstStyle>
            <a:lvl1pPr>
              <a:defRPr/>
            </a:lvl1pPr>
          </a:lstStyle>
          <a:p>
            <a:fld id="{3D8B03D6-F399-48FF-8A08-CD9C39C1A404}" type="slidenum">
              <a:rPr lang="en-US" altLang="en-US"/>
              <a:pPr/>
              <a:t>‹#›</a:t>
            </a:fld>
            <a:endParaRPr lang="en-US" altLang="en-US"/>
          </a:p>
        </p:txBody>
      </p:sp>
    </p:spTree>
    <p:extLst>
      <p:ext uri="{BB962C8B-B14F-4D97-AF65-F5344CB8AC3E}">
        <p14:creationId xmlns:p14="http://schemas.microsoft.com/office/powerpoint/2010/main" val="1791834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545B3959-B2CE-4BC0-8794-60132A178395}"/>
              </a:ext>
            </a:extLst>
          </p:cNvPr>
          <p:cNvSpPr>
            <a:spLocks noGrp="1" noChangeArrowheads="1"/>
          </p:cNvSpPr>
          <p:nvPr>
            <p:ph type="ftr" sz="quarter" idx="10"/>
          </p:nvPr>
        </p:nvSpPr>
        <p:spPr>
          <a:ln/>
        </p:spPr>
        <p:txBody>
          <a:bodyPr/>
          <a:lstStyle>
            <a:lvl1pPr>
              <a:defRPr/>
            </a:lvl1pPr>
          </a:lstStyle>
          <a:p>
            <a:pPr>
              <a:defRPr/>
            </a:pPr>
            <a:r>
              <a:rPr lang="en-US"/>
              <a:t>An Introduction to Programming with C++, Seventh Edition</a:t>
            </a:r>
          </a:p>
        </p:txBody>
      </p:sp>
      <p:sp>
        <p:nvSpPr>
          <p:cNvPr id="3" name="Rectangle 6">
            <a:extLst>
              <a:ext uri="{FF2B5EF4-FFF2-40B4-BE49-F238E27FC236}">
                <a16:creationId xmlns:a16="http://schemas.microsoft.com/office/drawing/2014/main" id="{791C6FC5-8218-461B-A047-E27999DE93E6}"/>
              </a:ext>
            </a:extLst>
          </p:cNvPr>
          <p:cNvSpPr>
            <a:spLocks noGrp="1" noChangeArrowheads="1"/>
          </p:cNvSpPr>
          <p:nvPr>
            <p:ph type="sldNum" sz="quarter" idx="11"/>
          </p:nvPr>
        </p:nvSpPr>
        <p:spPr>
          <a:ln/>
        </p:spPr>
        <p:txBody>
          <a:bodyPr/>
          <a:lstStyle>
            <a:lvl1pPr>
              <a:defRPr/>
            </a:lvl1pPr>
          </a:lstStyle>
          <a:p>
            <a:fld id="{4BC7FF97-0E9A-4520-A332-A8B0AB817354}" type="slidenum">
              <a:rPr lang="en-US" altLang="en-US"/>
              <a:pPr/>
              <a:t>‹#›</a:t>
            </a:fld>
            <a:endParaRPr lang="en-US" altLang="en-US"/>
          </a:p>
        </p:txBody>
      </p:sp>
    </p:spTree>
    <p:extLst>
      <p:ext uri="{BB962C8B-B14F-4D97-AF65-F5344CB8AC3E}">
        <p14:creationId xmlns:p14="http://schemas.microsoft.com/office/powerpoint/2010/main" val="1576679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447800"/>
            <a:ext cx="5111750" cy="46783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EF968933-B75E-4F7D-860A-33C715186B82}"/>
              </a:ext>
            </a:extLst>
          </p:cNvPr>
          <p:cNvSpPr>
            <a:spLocks noGrp="1" noChangeArrowheads="1"/>
          </p:cNvSpPr>
          <p:nvPr>
            <p:ph type="ftr" sz="quarter" idx="10"/>
          </p:nvPr>
        </p:nvSpPr>
        <p:spPr>
          <a:ln/>
        </p:spPr>
        <p:txBody>
          <a:bodyPr/>
          <a:lstStyle>
            <a:lvl1pPr>
              <a:defRPr/>
            </a:lvl1pPr>
          </a:lstStyle>
          <a:p>
            <a:pPr>
              <a:defRPr/>
            </a:pPr>
            <a:r>
              <a:rPr lang="en-US"/>
              <a:t>An Introduction to Programming with C++, Seventh Edition</a:t>
            </a:r>
          </a:p>
        </p:txBody>
      </p:sp>
      <p:sp>
        <p:nvSpPr>
          <p:cNvPr id="6" name="Rectangle 6">
            <a:extLst>
              <a:ext uri="{FF2B5EF4-FFF2-40B4-BE49-F238E27FC236}">
                <a16:creationId xmlns:a16="http://schemas.microsoft.com/office/drawing/2014/main" id="{9F66C7D3-D3A1-47A2-95FF-656CE106EBC5}"/>
              </a:ext>
            </a:extLst>
          </p:cNvPr>
          <p:cNvSpPr>
            <a:spLocks noGrp="1" noChangeArrowheads="1"/>
          </p:cNvSpPr>
          <p:nvPr>
            <p:ph type="sldNum" sz="quarter" idx="11"/>
          </p:nvPr>
        </p:nvSpPr>
        <p:spPr>
          <a:ln/>
        </p:spPr>
        <p:txBody>
          <a:bodyPr/>
          <a:lstStyle>
            <a:lvl1pPr>
              <a:defRPr/>
            </a:lvl1pPr>
          </a:lstStyle>
          <a:p>
            <a:fld id="{F67A9196-C1C9-481A-977A-290C97592393}" type="slidenum">
              <a:rPr lang="en-US" altLang="en-US"/>
              <a:pPr/>
              <a:t>‹#›</a:t>
            </a:fld>
            <a:endParaRPr lang="en-US" altLang="en-US"/>
          </a:p>
        </p:txBody>
      </p:sp>
    </p:spTree>
    <p:extLst>
      <p:ext uri="{BB962C8B-B14F-4D97-AF65-F5344CB8AC3E}">
        <p14:creationId xmlns:p14="http://schemas.microsoft.com/office/powerpoint/2010/main" val="2002815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ound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93770EFB-8F01-448F-865E-89BFA252C7F9}"/>
              </a:ext>
            </a:extLst>
          </p:cNvPr>
          <p:cNvSpPr>
            <a:spLocks noGrp="1" noChangeArrowheads="1"/>
          </p:cNvSpPr>
          <p:nvPr>
            <p:ph type="ftr" sz="quarter" idx="10"/>
          </p:nvPr>
        </p:nvSpPr>
        <p:spPr>
          <a:ln/>
        </p:spPr>
        <p:txBody>
          <a:bodyPr/>
          <a:lstStyle>
            <a:lvl1pPr>
              <a:defRPr/>
            </a:lvl1pPr>
          </a:lstStyle>
          <a:p>
            <a:pPr>
              <a:defRPr/>
            </a:pPr>
            <a:r>
              <a:rPr lang="en-US"/>
              <a:t>An Introduction to Programming with C++, Seventh Edition</a:t>
            </a:r>
          </a:p>
        </p:txBody>
      </p:sp>
      <p:sp>
        <p:nvSpPr>
          <p:cNvPr id="6" name="Rectangle 6">
            <a:extLst>
              <a:ext uri="{FF2B5EF4-FFF2-40B4-BE49-F238E27FC236}">
                <a16:creationId xmlns:a16="http://schemas.microsoft.com/office/drawing/2014/main" id="{E8B6CB55-A530-4A7C-8D96-CFD0B9275754}"/>
              </a:ext>
            </a:extLst>
          </p:cNvPr>
          <p:cNvSpPr>
            <a:spLocks noGrp="1" noChangeArrowheads="1"/>
          </p:cNvSpPr>
          <p:nvPr>
            <p:ph type="sldNum" sz="quarter" idx="11"/>
          </p:nvPr>
        </p:nvSpPr>
        <p:spPr>
          <a:ln/>
        </p:spPr>
        <p:txBody>
          <a:bodyPr/>
          <a:lstStyle>
            <a:lvl1pPr>
              <a:defRPr/>
            </a:lvl1pPr>
          </a:lstStyle>
          <a:p>
            <a:fld id="{32867EA7-4B7C-4EFB-A50F-EF32BF32A834}" type="slidenum">
              <a:rPr lang="en-US" altLang="en-US"/>
              <a:pPr/>
              <a:t>‹#›</a:t>
            </a:fld>
            <a:endParaRPr lang="en-US" altLang="en-US"/>
          </a:p>
        </p:txBody>
      </p:sp>
    </p:spTree>
    <p:extLst>
      <p:ext uri="{BB962C8B-B14F-4D97-AF65-F5344CB8AC3E}">
        <p14:creationId xmlns:p14="http://schemas.microsoft.com/office/powerpoint/2010/main" val="2422215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026" name="Picture 6">
            <a:extLst>
              <a:ext uri="{FF2B5EF4-FFF2-40B4-BE49-F238E27FC236}">
                <a16:creationId xmlns:a16="http://schemas.microsoft.com/office/drawing/2014/main" id="{EDD0AC0B-7C9A-4599-8E67-FCEFBDD88FB4}"/>
              </a:ext>
            </a:extLst>
          </p:cNvPr>
          <p:cNvPicPr>
            <a:picLocks noChangeAspect="1" noChangeArrowheads="1"/>
          </p:cNvPicPr>
          <p:nvPr/>
        </p:nvPicPr>
        <p:blipFill>
          <a:blip r:embed="rId14">
            <a:lum bright="70000" contrast="-70000"/>
            <a:extLst>
              <a:ext uri="{28A0092B-C50C-407E-A947-70E740481C1C}">
                <a14:useLocalDpi xmlns:a14="http://schemas.microsoft.com/office/drawing/2010/main" val="0"/>
              </a:ext>
            </a:extLst>
          </a:blip>
          <a:srcRect/>
          <a:stretch>
            <a:fillRect/>
          </a:stretch>
        </p:blipFill>
        <p:spPr bwMode="auto">
          <a:xfrm>
            <a:off x="0" y="0"/>
            <a:ext cx="914400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AD17DB66-23D9-402D-A94F-64302B6F7BF4}"/>
              </a:ext>
            </a:extLst>
          </p:cNvPr>
          <p:cNvSpPr>
            <a:spLocks noGrp="1" noChangeArrowheads="1"/>
          </p:cNvSpPr>
          <p:nvPr>
            <p:ph type="body" idx="1"/>
          </p:nvPr>
        </p:nvSpPr>
        <p:spPr bwMode="auto">
          <a:xfrm>
            <a:off x="533400" y="1524000"/>
            <a:ext cx="8077200"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p:txBody>
      </p:sp>
      <p:sp>
        <p:nvSpPr>
          <p:cNvPr id="1029" name="Rectangle 5">
            <a:extLst>
              <a:ext uri="{FF2B5EF4-FFF2-40B4-BE49-F238E27FC236}">
                <a16:creationId xmlns:a16="http://schemas.microsoft.com/office/drawing/2014/main" id="{72D81144-4D9B-426B-8438-B9E55337C09A}"/>
              </a:ext>
            </a:extLst>
          </p:cNvPr>
          <p:cNvSpPr>
            <a:spLocks noGrp="1" noChangeArrowheads="1"/>
          </p:cNvSpPr>
          <p:nvPr>
            <p:ph type="ftr" sz="quarter" idx="3"/>
          </p:nvPr>
        </p:nvSpPr>
        <p:spPr bwMode="auto">
          <a:xfrm>
            <a:off x="533400" y="6324600"/>
            <a:ext cx="5867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solidFill>
                  <a:schemeClr val="tx1"/>
                </a:solidFill>
                <a:latin typeface="Arial" charset="0"/>
                <a:ea typeface="ＭＳ Ｐゴシック" charset="-128"/>
              </a:defRPr>
            </a:lvl1pPr>
          </a:lstStyle>
          <a:p>
            <a:pPr>
              <a:defRPr/>
            </a:pPr>
            <a:r>
              <a:rPr lang="en-US"/>
              <a:t>An Introduction to Programming with C++, Seventh Edition</a:t>
            </a:r>
          </a:p>
        </p:txBody>
      </p:sp>
      <p:sp>
        <p:nvSpPr>
          <p:cNvPr id="1030" name="Rectangle 6">
            <a:extLst>
              <a:ext uri="{FF2B5EF4-FFF2-40B4-BE49-F238E27FC236}">
                <a16:creationId xmlns:a16="http://schemas.microsoft.com/office/drawing/2014/main" id="{A8E75A28-06EA-4663-8537-F1A5DE28C651}"/>
              </a:ext>
            </a:extLst>
          </p:cNvPr>
          <p:cNvSpPr>
            <a:spLocks noGrp="1" noChangeArrowheads="1"/>
          </p:cNvSpPr>
          <p:nvPr>
            <p:ph type="sldNum" sz="quarter" idx="4"/>
          </p:nvPr>
        </p:nvSpPr>
        <p:spPr bwMode="auto">
          <a:xfrm>
            <a:off x="6553200" y="6324600"/>
            <a:ext cx="2057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solidFill>
                  <a:schemeClr val="tx1"/>
                </a:solidFill>
                <a:latin typeface="Arial" panose="020B0604020202020204" pitchFamily="34" charset="0"/>
              </a:defRPr>
            </a:lvl1pPr>
          </a:lstStyle>
          <a:p>
            <a:fld id="{380007A7-7DFE-4432-AB4E-A576DFBB716C}" type="slidenum">
              <a:rPr lang="en-US" altLang="en-US"/>
              <a:pPr/>
              <a:t>‹#›</a:t>
            </a:fld>
            <a:endParaRPr lang="en-US" altLang="en-US"/>
          </a:p>
        </p:txBody>
      </p:sp>
      <p:sp>
        <p:nvSpPr>
          <p:cNvPr id="2" name="Title Placeholder 7">
            <a:extLst>
              <a:ext uri="{FF2B5EF4-FFF2-40B4-BE49-F238E27FC236}">
                <a16:creationId xmlns:a16="http://schemas.microsoft.com/office/drawing/2014/main" id="{C821DCD3-5CB9-4E8C-B728-9FC21D898926}"/>
              </a:ext>
            </a:extLst>
          </p:cNvPr>
          <p:cNvSpPr>
            <a:spLocks noGrp="1"/>
          </p:cNvSpPr>
          <p:nvPr>
            <p:ph type="title"/>
          </p:nvPr>
        </p:nvSpPr>
        <p:spPr bwMode="auto">
          <a:xfrm>
            <a:off x="457200" y="152400"/>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Tree>
  </p:cSld>
  <p:clrMap bg1="lt1" tx1="dk1" bg2="lt2" tx2="dk2" accent1="accent1" accent2="accent2" accent3="accent3" accent4="accent4" accent5="accent5" accent6="accent6" hlink="hlink" folHlink="folHlink"/>
  <p:sldLayoutIdLst>
    <p:sldLayoutId id="2147484108" r:id="rId1"/>
    <p:sldLayoutId id="2147484099" r:id="rId2"/>
    <p:sldLayoutId id="2147484109" r:id="rId3"/>
    <p:sldLayoutId id="2147484100" r:id="rId4"/>
    <p:sldLayoutId id="2147484101" r:id="rId5"/>
    <p:sldLayoutId id="2147484102" r:id="rId6"/>
    <p:sldLayoutId id="2147484103" r:id="rId7"/>
    <p:sldLayoutId id="2147484104" r:id="rId8"/>
    <p:sldLayoutId id="2147484105" r:id="rId9"/>
    <p:sldLayoutId id="2147484106" r:id="rId10"/>
    <p:sldLayoutId id="2147484107" r:id="rId11"/>
    <p:sldLayoutId id="2147484110" r:id="rId12"/>
  </p:sldLayoutIdLst>
  <p:hf hdr="0" dt="0"/>
  <p:txStyles>
    <p:titleStyle>
      <a:lvl1pPr algn="ctr" rtl="0" eaLnBrk="0" fontAlgn="base" hangingPunct="0">
        <a:spcBef>
          <a:spcPct val="0"/>
        </a:spcBef>
        <a:spcAft>
          <a:spcPct val="0"/>
        </a:spcAft>
        <a:defRPr sz="3600">
          <a:solidFill>
            <a:schemeClr val="tx1"/>
          </a:solidFill>
          <a:latin typeface="+mj-lt"/>
          <a:ea typeface="MS PGothic" panose="020B0600070205080204" pitchFamily="34" charset="-128"/>
          <a:cs typeface="MS PGothic" panose="020B0600070205080204" pitchFamily="34" charset="-128"/>
        </a:defRPr>
      </a:lvl1pPr>
      <a:lvl2pPr algn="ctr" rtl="0" eaLnBrk="0" fontAlgn="base" hangingPunct="0">
        <a:spcBef>
          <a:spcPct val="0"/>
        </a:spcBef>
        <a:spcAft>
          <a:spcPct val="0"/>
        </a:spcAft>
        <a:defRPr sz="3600">
          <a:solidFill>
            <a:schemeClr val="tx1"/>
          </a:solidFill>
          <a:latin typeface="Trebuchet MS" pitchFamily="34" charset="0"/>
          <a:ea typeface="MS PGothic" panose="020B0600070205080204" pitchFamily="34" charset="-128"/>
          <a:cs typeface="MS PGothic" panose="020B0600070205080204" pitchFamily="34" charset="-128"/>
        </a:defRPr>
      </a:lvl2pPr>
      <a:lvl3pPr algn="ctr" rtl="0" eaLnBrk="0" fontAlgn="base" hangingPunct="0">
        <a:spcBef>
          <a:spcPct val="0"/>
        </a:spcBef>
        <a:spcAft>
          <a:spcPct val="0"/>
        </a:spcAft>
        <a:defRPr sz="3600">
          <a:solidFill>
            <a:schemeClr val="tx1"/>
          </a:solidFill>
          <a:latin typeface="Trebuchet MS" pitchFamily="34" charset="0"/>
          <a:ea typeface="MS PGothic" panose="020B0600070205080204" pitchFamily="34" charset="-128"/>
          <a:cs typeface="MS PGothic" panose="020B0600070205080204" pitchFamily="34" charset="-128"/>
        </a:defRPr>
      </a:lvl3pPr>
      <a:lvl4pPr algn="ctr" rtl="0" eaLnBrk="0" fontAlgn="base" hangingPunct="0">
        <a:spcBef>
          <a:spcPct val="0"/>
        </a:spcBef>
        <a:spcAft>
          <a:spcPct val="0"/>
        </a:spcAft>
        <a:defRPr sz="3600">
          <a:solidFill>
            <a:schemeClr val="tx1"/>
          </a:solidFill>
          <a:latin typeface="Trebuchet MS" pitchFamily="34" charset="0"/>
          <a:ea typeface="MS PGothic" panose="020B0600070205080204" pitchFamily="34" charset="-128"/>
          <a:cs typeface="MS PGothic" panose="020B0600070205080204" pitchFamily="34" charset="-128"/>
        </a:defRPr>
      </a:lvl4pPr>
      <a:lvl5pPr algn="ctr" rtl="0" eaLnBrk="0" fontAlgn="base" hangingPunct="0">
        <a:spcBef>
          <a:spcPct val="0"/>
        </a:spcBef>
        <a:spcAft>
          <a:spcPct val="0"/>
        </a:spcAft>
        <a:defRPr sz="3600">
          <a:solidFill>
            <a:schemeClr val="tx1"/>
          </a:solidFill>
          <a:latin typeface="Trebuchet MS" pitchFamily="34" charset="0"/>
          <a:ea typeface="MS PGothic" panose="020B0600070205080204" pitchFamily="34" charset="-128"/>
          <a:cs typeface="MS PGothic" panose="020B0600070205080204" pitchFamily="34" charset="-128"/>
        </a:defRPr>
      </a:lvl5pPr>
      <a:lvl6pPr marL="457200" algn="ctr" rtl="0" eaLnBrk="1" fontAlgn="base" hangingPunct="1">
        <a:spcBef>
          <a:spcPct val="0"/>
        </a:spcBef>
        <a:spcAft>
          <a:spcPct val="0"/>
        </a:spcAft>
        <a:defRPr sz="3600">
          <a:solidFill>
            <a:srgbClr val="222222"/>
          </a:solidFill>
          <a:latin typeface="Arial" charset="0"/>
        </a:defRPr>
      </a:lvl6pPr>
      <a:lvl7pPr marL="914400" algn="ctr" rtl="0" eaLnBrk="1" fontAlgn="base" hangingPunct="1">
        <a:spcBef>
          <a:spcPct val="0"/>
        </a:spcBef>
        <a:spcAft>
          <a:spcPct val="0"/>
        </a:spcAft>
        <a:defRPr sz="3600">
          <a:solidFill>
            <a:srgbClr val="222222"/>
          </a:solidFill>
          <a:latin typeface="Arial" charset="0"/>
        </a:defRPr>
      </a:lvl7pPr>
      <a:lvl8pPr marL="1371600" algn="ctr" rtl="0" eaLnBrk="1" fontAlgn="base" hangingPunct="1">
        <a:spcBef>
          <a:spcPct val="0"/>
        </a:spcBef>
        <a:spcAft>
          <a:spcPct val="0"/>
        </a:spcAft>
        <a:defRPr sz="3600">
          <a:solidFill>
            <a:srgbClr val="222222"/>
          </a:solidFill>
          <a:latin typeface="Arial" charset="0"/>
        </a:defRPr>
      </a:lvl8pPr>
      <a:lvl9pPr marL="1828800" algn="ctr" rtl="0" eaLnBrk="1" fontAlgn="base" hangingPunct="1">
        <a:spcBef>
          <a:spcPct val="0"/>
        </a:spcBef>
        <a:spcAft>
          <a:spcPct val="0"/>
        </a:spcAft>
        <a:defRPr sz="3600">
          <a:solidFill>
            <a:srgbClr val="222222"/>
          </a:solidFill>
          <a:latin typeface="Arial" charset="0"/>
        </a:defRPr>
      </a:lvl9pPr>
    </p:titleStyle>
    <p:bodyStyle>
      <a:lvl1pPr marL="342900" indent="-342900" algn="l" rtl="0" eaLnBrk="0" fontAlgn="base" hangingPunct="0">
        <a:spcBef>
          <a:spcPct val="20000"/>
        </a:spcBef>
        <a:spcAft>
          <a:spcPct val="0"/>
        </a:spcAft>
        <a:buChar char="•"/>
        <a:defRPr sz="2600">
          <a:solidFill>
            <a:srgbClr val="222222"/>
          </a:solidFill>
          <a:latin typeface="+mn-lt"/>
          <a:ea typeface="MS PGothic" panose="020B0600070205080204" pitchFamily="34" charset="-128"/>
          <a:cs typeface="MS PGothic" panose="020B0600070205080204" pitchFamily="34" charset="-128"/>
        </a:defRPr>
      </a:lvl1pPr>
      <a:lvl2pPr marL="742950" indent="-285750" algn="l" rtl="0" eaLnBrk="0" fontAlgn="base" hangingPunct="0">
        <a:spcBef>
          <a:spcPct val="20000"/>
        </a:spcBef>
        <a:spcAft>
          <a:spcPct val="0"/>
        </a:spcAft>
        <a:buChar char="–"/>
        <a:defRPr sz="2400">
          <a:solidFill>
            <a:srgbClr val="222222"/>
          </a:solidFill>
          <a:latin typeface="+mn-lt"/>
          <a:ea typeface="MS PGothic" panose="020B0600070205080204" pitchFamily="34" charset="-128"/>
        </a:defRPr>
      </a:lvl2pPr>
      <a:lvl3pPr marL="1143000" indent="-228600" algn="l" rtl="0" eaLnBrk="0" fontAlgn="base" hangingPunct="0">
        <a:spcBef>
          <a:spcPct val="20000"/>
        </a:spcBef>
        <a:spcAft>
          <a:spcPct val="0"/>
        </a:spcAft>
        <a:buChar char="•"/>
        <a:defRPr sz="2200">
          <a:solidFill>
            <a:srgbClr val="222222"/>
          </a:solidFill>
          <a:latin typeface="+mn-lt"/>
          <a:ea typeface="MS PGothic" panose="020B0600070205080204" pitchFamily="34" charset="-128"/>
        </a:defRPr>
      </a:lvl3pPr>
      <a:lvl4pPr marL="1600200" indent="-228600" algn="l" rtl="0" eaLnBrk="0" fontAlgn="base" hangingPunct="0">
        <a:spcBef>
          <a:spcPct val="20000"/>
        </a:spcBef>
        <a:spcAft>
          <a:spcPct val="0"/>
        </a:spcAft>
        <a:buChar char="–"/>
        <a:defRPr sz="2200">
          <a:solidFill>
            <a:srgbClr val="222222"/>
          </a:solidFill>
          <a:latin typeface="+mn-lt"/>
          <a:ea typeface="MS PGothic" panose="020B0600070205080204" pitchFamily="34" charset="-128"/>
        </a:defRPr>
      </a:lvl4pPr>
      <a:lvl5pPr marL="2057400" indent="-228600" algn="l" rtl="0" eaLnBrk="0" fontAlgn="base" hangingPunct="0">
        <a:spcBef>
          <a:spcPct val="20000"/>
        </a:spcBef>
        <a:spcAft>
          <a:spcPct val="0"/>
        </a:spcAft>
        <a:buChar char="»"/>
        <a:defRPr sz="2000">
          <a:solidFill>
            <a:schemeClr val="tx1"/>
          </a:solidFill>
          <a:latin typeface="Times New Roman" pitchFamily="18" charset="0"/>
          <a:ea typeface="MS PGothic" panose="020B0600070205080204" pitchFamily="34" charset="-128"/>
        </a:defRPr>
      </a:lvl5pPr>
      <a:lvl6pPr marL="2514600" indent="-228600" algn="l" rtl="0" eaLnBrk="1" fontAlgn="base" hangingPunct="1">
        <a:spcBef>
          <a:spcPct val="20000"/>
        </a:spcBef>
        <a:spcAft>
          <a:spcPct val="0"/>
        </a:spcAft>
        <a:buChar char="»"/>
        <a:defRPr sz="2000">
          <a:solidFill>
            <a:schemeClr val="tx1"/>
          </a:solidFill>
          <a:latin typeface="Times New Roman" pitchFamily="18" charset="0"/>
        </a:defRPr>
      </a:lvl6pPr>
      <a:lvl7pPr marL="2971800" indent="-228600" algn="l" rtl="0" eaLnBrk="1" fontAlgn="base" hangingPunct="1">
        <a:spcBef>
          <a:spcPct val="20000"/>
        </a:spcBef>
        <a:spcAft>
          <a:spcPct val="0"/>
        </a:spcAft>
        <a:buChar char="»"/>
        <a:defRPr sz="2000">
          <a:solidFill>
            <a:schemeClr val="tx1"/>
          </a:solidFill>
          <a:latin typeface="Times New Roman" pitchFamily="18" charset="0"/>
        </a:defRPr>
      </a:lvl7pPr>
      <a:lvl8pPr marL="3429000" indent="-228600" algn="l" rtl="0" eaLnBrk="1" fontAlgn="base" hangingPunct="1">
        <a:spcBef>
          <a:spcPct val="20000"/>
        </a:spcBef>
        <a:spcAft>
          <a:spcPct val="0"/>
        </a:spcAft>
        <a:buChar char="»"/>
        <a:defRPr sz="2000">
          <a:solidFill>
            <a:schemeClr val="tx1"/>
          </a:solidFill>
          <a:latin typeface="Times New Roman" pitchFamily="18" charset="0"/>
        </a:defRPr>
      </a:lvl8pPr>
      <a:lvl9pPr marL="3886200" indent="-228600" algn="l" rtl="0" eaLnBrk="1" fontAlgn="base" hangingPunct="1">
        <a:spcBef>
          <a:spcPct val="20000"/>
        </a:spcBef>
        <a:spcAft>
          <a:spcPct val="0"/>
        </a:spcAft>
        <a:buChar char="»"/>
        <a:defRPr sz="2000">
          <a:solidFill>
            <a:schemeClr val="tx1"/>
          </a:solidFill>
          <a:latin typeface="Times New Roman" pitchFamily="18"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microsoft.com/office/2018/10/relationships/comments" Target="../comments/modernComment_205_166286AA.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microsoft.com/office/2018/10/relationships/comments" Target="../comments/modernComment_203_546177ED.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classroom.github.com/a/MTizkko4"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Content Placeholder 1">
            <a:extLst>
              <a:ext uri="{FF2B5EF4-FFF2-40B4-BE49-F238E27FC236}">
                <a16:creationId xmlns:a16="http://schemas.microsoft.com/office/drawing/2014/main" id="{E4F8EBA8-1956-4028-8A2D-71BBD73711C9}"/>
              </a:ext>
            </a:extLst>
          </p:cNvPr>
          <p:cNvSpPr>
            <a:spLocks noGrp="1"/>
          </p:cNvSpPr>
          <p:nvPr>
            <p:ph idx="1"/>
          </p:nvPr>
        </p:nvSpPr>
        <p:spPr/>
        <p:txBody>
          <a:bodyPr/>
          <a:lstStyle/>
          <a:p>
            <a:r>
              <a:rPr lang="en-US" altLang="en-US" dirty="0">
                <a:ea typeface="MS PGothic"/>
              </a:rPr>
              <a:t>Arrays</a:t>
            </a:r>
            <a:endParaRPr lang="en-US" altLang="en-US" dirty="0"/>
          </a:p>
          <a:p>
            <a:r>
              <a:rPr lang="en-US" altLang="en-US" dirty="0">
                <a:ea typeface="MS PGothic"/>
              </a:rPr>
              <a:t>Index?</a:t>
            </a:r>
          </a:p>
          <a:p>
            <a:r>
              <a:rPr lang="en-US" altLang="en-US" dirty="0">
                <a:ea typeface="MS PGothic"/>
              </a:rPr>
              <a:t>Partially Filled Arrays</a:t>
            </a:r>
            <a:endParaRPr lang="en-US" altLang="en-US" dirty="0"/>
          </a:p>
          <a:p>
            <a:r>
              <a:rPr lang="en-US" altLang="en-US" dirty="0">
                <a:ea typeface="MS PGothic"/>
              </a:rPr>
              <a:t>Search? Sequential Search??</a:t>
            </a:r>
          </a:p>
          <a:p>
            <a:r>
              <a:rPr lang="en-US" altLang="en-US" dirty="0">
                <a:ea typeface="MS PGothic"/>
              </a:rPr>
              <a:t>Random... what is it?</a:t>
            </a:r>
          </a:p>
        </p:txBody>
      </p:sp>
      <p:sp>
        <p:nvSpPr>
          <p:cNvPr id="19458" name="Title 2">
            <a:extLst>
              <a:ext uri="{FF2B5EF4-FFF2-40B4-BE49-F238E27FC236}">
                <a16:creationId xmlns:a16="http://schemas.microsoft.com/office/drawing/2014/main" id="{3BC4CA82-5166-4E84-AC6F-F3686931604B}"/>
              </a:ext>
            </a:extLst>
          </p:cNvPr>
          <p:cNvSpPr>
            <a:spLocks noGrp="1"/>
          </p:cNvSpPr>
          <p:nvPr>
            <p:ph type="title"/>
          </p:nvPr>
        </p:nvSpPr>
        <p:spPr/>
        <p:txBody>
          <a:bodyPr/>
          <a:lstStyle/>
          <a:p>
            <a:r>
              <a:rPr lang="en-US" altLang="en-US" dirty="0">
                <a:ea typeface="MS PGothic"/>
              </a:rPr>
              <a:t>Lab 5 - Review </a:t>
            </a:r>
            <a:endParaRPr lang="en-US" altLang="en-US" dirty="0"/>
          </a:p>
        </p:txBody>
      </p:sp>
      <p:sp>
        <p:nvSpPr>
          <p:cNvPr id="19460" name="Slide Number Placeholder 4">
            <a:extLst>
              <a:ext uri="{FF2B5EF4-FFF2-40B4-BE49-F238E27FC236}">
                <a16:creationId xmlns:a16="http://schemas.microsoft.com/office/drawing/2014/main" id="{40E85351-532C-41E6-A34E-3010B97711FA}"/>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rgbClr val="FFFFFF"/>
                </a:solidFill>
                <a:latin typeface="Times New Roman" panose="02020603050405020304" pitchFamily="18" charset="0"/>
                <a:ea typeface="MS PGothic" panose="020B0600070205080204" pitchFamily="34" charset="-128"/>
              </a:defRPr>
            </a:lvl1pPr>
            <a:lvl2pPr marL="742950" indent="-285750">
              <a:defRPr sz="2000">
                <a:solidFill>
                  <a:srgbClr val="FFFFFF"/>
                </a:solidFill>
                <a:latin typeface="Times New Roman" panose="02020603050405020304" pitchFamily="18" charset="0"/>
                <a:ea typeface="MS PGothic" panose="020B0600070205080204" pitchFamily="34" charset="-128"/>
              </a:defRPr>
            </a:lvl2pPr>
            <a:lvl3pPr marL="1143000" indent="-228600">
              <a:defRPr sz="2000">
                <a:solidFill>
                  <a:srgbClr val="FFFFFF"/>
                </a:solidFill>
                <a:latin typeface="Times New Roman" panose="02020603050405020304" pitchFamily="18" charset="0"/>
                <a:ea typeface="MS PGothic" panose="020B0600070205080204" pitchFamily="34" charset="-128"/>
              </a:defRPr>
            </a:lvl3pPr>
            <a:lvl4pPr marL="1600200" indent="-228600">
              <a:defRPr sz="2000">
                <a:solidFill>
                  <a:srgbClr val="FFFFFF"/>
                </a:solidFill>
                <a:latin typeface="Times New Roman" panose="02020603050405020304" pitchFamily="18" charset="0"/>
                <a:ea typeface="MS PGothic" panose="020B0600070205080204" pitchFamily="34" charset="-128"/>
              </a:defRPr>
            </a:lvl4pPr>
            <a:lvl5pPr marL="2057400" indent="-228600">
              <a:defRPr sz="2000">
                <a:solidFill>
                  <a:srgbClr val="FFFFFF"/>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9pPr>
          </a:lstStyle>
          <a:p>
            <a:fld id="{728B0F10-7533-4234-AF3B-4CD44037CAD3}" type="slidenum">
              <a:rPr lang="en-US" altLang="en-US" sz="1400">
                <a:solidFill>
                  <a:schemeClr val="tx1"/>
                </a:solidFill>
                <a:latin typeface="Arial" panose="020B0604020202020204" pitchFamily="34" charset="0"/>
              </a:rPr>
              <a:pPr/>
              <a:t>1</a:t>
            </a:fld>
            <a:endParaRPr lang="en-US" altLang="en-US" sz="1400">
              <a:solidFill>
                <a:schemeClr val="tx1"/>
              </a:solidFill>
              <a:latin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BE8CDB-AE81-F2C8-645B-0DC9A71FF21A}"/>
              </a:ext>
            </a:extLst>
          </p:cNvPr>
          <p:cNvSpPr>
            <a:spLocks noGrp="1"/>
          </p:cNvSpPr>
          <p:nvPr>
            <p:ph type="title"/>
          </p:nvPr>
        </p:nvSpPr>
        <p:spPr/>
        <p:txBody>
          <a:bodyPr/>
          <a:lstStyle/>
          <a:p>
            <a:r>
              <a:rPr lang="en-US" dirty="0">
                <a:ea typeface="MS PGothic"/>
              </a:rPr>
              <a:t>Demo</a:t>
            </a:r>
          </a:p>
        </p:txBody>
      </p:sp>
      <p:sp>
        <p:nvSpPr>
          <p:cNvPr id="5" name="Slide Number Placeholder 4">
            <a:extLst>
              <a:ext uri="{FF2B5EF4-FFF2-40B4-BE49-F238E27FC236}">
                <a16:creationId xmlns:a16="http://schemas.microsoft.com/office/drawing/2014/main" id="{225E51D6-EF72-E605-A21C-8FCE5150C37E}"/>
              </a:ext>
            </a:extLst>
          </p:cNvPr>
          <p:cNvSpPr>
            <a:spLocks noGrp="1"/>
          </p:cNvSpPr>
          <p:nvPr>
            <p:ph type="sldNum" sz="quarter" idx="11"/>
          </p:nvPr>
        </p:nvSpPr>
        <p:spPr/>
        <p:txBody>
          <a:bodyPr/>
          <a:lstStyle/>
          <a:p>
            <a:fld id="{D633786A-0FD8-483E-81D7-7D539CB88522}" type="slidenum">
              <a:rPr lang="en-US" altLang="en-US"/>
              <a:pPr/>
              <a:t>2</a:t>
            </a:fld>
            <a:endParaRPr lang="en-US" altLang="en-US"/>
          </a:p>
        </p:txBody>
      </p:sp>
      <p:pic>
        <p:nvPicPr>
          <p:cNvPr id="2" name="Picture 1" descr="Dance Dancing GIF by tv2norge">
            <a:extLst>
              <a:ext uri="{FF2B5EF4-FFF2-40B4-BE49-F238E27FC236}">
                <a16:creationId xmlns:a16="http://schemas.microsoft.com/office/drawing/2014/main" id="{704343AB-CA35-901C-A8F1-5C2F54618CFD}"/>
              </a:ext>
            </a:extLst>
          </p:cNvPr>
          <p:cNvPicPr>
            <a:picLocks noChangeAspect="1"/>
          </p:cNvPicPr>
          <p:nvPr/>
        </p:nvPicPr>
        <p:blipFill>
          <a:blip r:embed="rId2"/>
          <a:stretch>
            <a:fillRect/>
          </a:stretch>
        </p:blipFill>
        <p:spPr>
          <a:xfrm>
            <a:off x="1898882" y="2097447"/>
            <a:ext cx="5496411" cy="3680960"/>
          </a:xfrm>
          <a:prstGeom prst="rect">
            <a:avLst/>
          </a:prstGeom>
        </p:spPr>
      </p:pic>
    </p:spTree>
    <p:extLst>
      <p:ext uri="{BB962C8B-B14F-4D97-AF65-F5344CB8AC3E}">
        <p14:creationId xmlns:p14="http://schemas.microsoft.com/office/powerpoint/2010/main" val="2387860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Content Placeholder 1">
            <a:extLst>
              <a:ext uri="{FF2B5EF4-FFF2-40B4-BE49-F238E27FC236}">
                <a16:creationId xmlns:a16="http://schemas.microsoft.com/office/drawing/2014/main" id="{64DCA0C3-9D6C-4C81-AF68-65313A326BAF}"/>
              </a:ext>
            </a:extLst>
          </p:cNvPr>
          <p:cNvSpPr>
            <a:spLocks noGrp="1"/>
          </p:cNvSpPr>
          <p:nvPr>
            <p:ph idx="1"/>
          </p:nvPr>
        </p:nvSpPr>
        <p:spPr>
          <a:xfrm>
            <a:off x="610456" y="1378449"/>
            <a:ext cx="8077200" cy="4724400"/>
          </a:xfrm>
        </p:spPr>
        <p:txBody>
          <a:bodyPr/>
          <a:lstStyle/>
          <a:p>
            <a:pPr marL="0" indent="0">
              <a:buNone/>
            </a:pPr>
            <a:r>
              <a:rPr lang="en-US" altLang="en-US" dirty="0">
                <a:ea typeface="MS PGothic"/>
              </a:rPr>
              <a:t>We would like for you to create a menu driven system that will allow the user to:</a:t>
            </a:r>
            <a:endParaRPr lang="en-US"/>
          </a:p>
          <a:p>
            <a:pPr marL="0" indent="0">
              <a:buNone/>
            </a:pPr>
            <a:endParaRPr lang="en-US" altLang="en-US" dirty="0"/>
          </a:p>
          <a:p>
            <a:pPr marL="514350" indent="-514350">
              <a:buAutoNum type="arabicPeriod"/>
            </a:pPr>
            <a:r>
              <a:rPr lang="en-US" altLang="en-US" dirty="0">
                <a:ea typeface="MS PGothic"/>
              </a:rPr>
              <a:t>Display a deck of cards</a:t>
            </a:r>
            <a:endParaRPr lang="en-US" altLang="en-US" dirty="0"/>
          </a:p>
          <a:p>
            <a:pPr marL="514350" indent="-514350">
              <a:buAutoNum type="arabicPeriod"/>
            </a:pPr>
            <a:r>
              <a:rPr lang="en-US" altLang="en-US" dirty="0">
                <a:ea typeface="MS PGothic"/>
              </a:rPr>
              <a:t>Display a shuffled deck of cards</a:t>
            </a:r>
            <a:endParaRPr lang="en-US" altLang="en-US" dirty="0"/>
          </a:p>
          <a:p>
            <a:pPr marL="514350" indent="-514350">
              <a:buAutoNum type="arabicPeriod"/>
            </a:pPr>
            <a:r>
              <a:rPr lang="en-US" altLang="en-US" dirty="0"/>
              <a:t>Exit</a:t>
            </a:r>
          </a:p>
          <a:p>
            <a:pPr marL="0" indent="0">
              <a:buNone/>
            </a:pPr>
            <a:endParaRPr lang="en-US" altLang="en-US" dirty="0"/>
          </a:p>
        </p:txBody>
      </p:sp>
      <p:sp>
        <p:nvSpPr>
          <p:cNvPr id="20482" name="Title 2">
            <a:extLst>
              <a:ext uri="{FF2B5EF4-FFF2-40B4-BE49-F238E27FC236}">
                <a16:creationId xmlns:a16="http://schemas.microsoft.com/office/drawing/2014/main" id="{4626FC02-1D28-4009-92ED-B6E38D52DD3A}"/>
              </a:ext>
            </a:extLst>
          </p:cNvPr>
          <p:cNvSpPr>
            <a:spLocks noGrp="1"/>
          </p:cNvSpPr>
          <p:nvPr>
            <p:ph type="title"/>
          </p:nvPr>
        </p:nvSpPr>
        <p:spPr/>
        <p:txBody>
          <a:bodyPr/>
          <a:lstStyle/>
          <a:p>
            <a:r>
              <a:rPr lang="en-US" altLang="en-US" dirty="0">
                <a:ea typeface="MS PGothic"/>
              </a:rPr>
              <a:t>Card Shuffling</a:t>
            </a:r>
            <a:endParaRPr lang="en-US" altLang="en-US" dirty="0"/>
          </a:p>
        </p:txBody>
      </p:sp>
      <p:sp>
        <p:nvSpPr>
          <p:cNvPr id="20484" name="Slide Number Placeholder 4">
            <a:extLst>
              <a:ext uri="{FF2B5EF4-FFF2-40B4-BE49-F238E27FC236}">
                <a16:creationId xmlns:a16="http://schemas.microsoft.com/office/drawing/2014/main" id="{A9D3C8B6-F66E-4009-BE10-B102D593D49B}"/>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rgbClr val="FFFFFF"/>
                </a:solidFill>
                <a:latin typeface="Times New Roman" panose="02020603050405020304" pitchFamily="18" charset="0"/>
                <a:ea typeface="MS PGothic" panose="020B0600070205080204" pitchFamily="34" charset="-128"/>
              </a:defRPr>
            </a:lvl1pPr>
            <a:lvl2pPr marL="742950" indent="-285750">
              <a:defRPr sz="2000">
                <a:solidFill>
                  <a:srgbClr val="FFFFFF"/>
                </a:solidFill>
                <a:latin typeface="Times New Roman" panose="02020603050405020304" pitchFamily="18" charset="0"/>
                <a:ea typeface="MS PGothic" panose="020B0600070205080204" pitchFamily="34" charset="-128"/>
              </a:defRPr>
            </a:lvl2pPr>
            <a:lvl3pPr marL="1143000" indent="-228600">
              <a:defRPr sz="2000">
                <a:solidFill>
                  <a:srgbClr val="FFFFFF"/>
                </a:solidFill>
                <a:latin typeface="Times New Roman" panose="02020603050405020304" pitchFamily="18" charset="0"/>
                <a:ea typeface="MS PGothic" panose="020B0600070205080204" pitchFamily="34" charset="-128"/>
              </a:defRPr>
            </a:lvl3pPr>
            <a:lvl4pPr marL="1600200" indent="-228600">
              <a:defRPr sz="2000">
                <a:solidFill>
                  <a:srgbClr val="FFFFFF"/>
                </a:solidFill>
                <a:latin typeface="Times New Roman" panose="02020603050405020304" pitchFamily="18" charset="0"/>
                <a:ea typeface="MS PGothic" panose="020B0600070205080204" pitchFamily="34" charset="-128"/>
              </a:defRPr>
            </a:lvl4pPr>
            <a:lvl5pPr marL="2057400" indent="-228600">
              <a:defRPr sz="2000">
                <a:solidFill>
                  <a:srgbClr val="FFFFFF"/>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9pPr>
          </a:lstStyle>
          <a:p>
            <a:fld id="{568A2C1A-A824-4253-B433-B27FD6EDAEEC}" type="slidenum">
              <a:rPr lang="en-US" altLang="en-US" sz="1400">
                <a:solidFill>
                  <a:schemeClr val="tx1"/>
                </a:solidFill>
                <a:latin typeface="Arial" panose="020B0604020202020204" pitchFamily="34" charset="0"/>
              </a:rPr>
              <a:pPr/>
              <a:t>3</a:t>
            </a:fld>
            <a:endParaRPr lang="en-US" altLang="en-US" sz="1400">
              <a:solidFill>
                <a:schemeClr val="tx1"/>
              </a:solidFill>
              <a:latin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Content Placeholder 1">
            <a:extLst>
              <a:ext uri="{FF2B5EF4-FFF2-40B4-BE49-F238E27FC236}">
                <a16:creationId xmlns:a16="http://schemas.microsoft.com/office/drawing/2014/main" id="{64DCA0C3-9D6C-4C81-AF68-65313A326BAF}"/>
              </a:ext>
            </a:extLst>
          </p:cNvPr>
          <p:cNvSpPr>
            <a:spLocks noGrp="1"/>
          </p:cNvSpPr>
          <p:nvPr>
            <p:ph idx="1"/>
          </p:nvPr>
        </p:nvSpPr>
        <p:spPr>
          <a:xfrm>
            <a:off x="610456" y="1378449"/>
            <a:ext cx="8077200" cy="4724400"/>
          </a:xfrm>
        </p:spPr>
        <p:txBody>
          <a:bodyPr/>
          <a:lstStyle/>
          <a:p>
            <a:pPr marL="0" indent="0">
              <a:buNone/>
            </a:pPr>
            <a:r>
              <a:rPr lang="en-US" altLang="en-US" dirty="0">
                <a:latin typeface="Calibri"/>
                <a:ea typeface="MS PGothic"/>
                <a:cs typeface="Times New Roman"/>
              </a:rPr>
              <a:t>We will be using a standard deck of cards (meaning all 4 suits: Hearts, Diamonds, Clubs, Spades, as well as all 13 faces: Ace, Two, … Queen, King)</a:t>
            </a:r>
            <a:endParaRPr lang="en-US" altLang="en-US" dirty="0">
              <a:effectLst/>
              <a:latin typeface="Calibri"/>
              <a:cs typeface="Times New Roman" panose="02020603050405020304" pitchFamily="18" charset="0"/>
            </a:endParaRPr>
          </a:p>
          <a:p>
            <a:pPr marL="0" indent="0">
              <a:buFontTx/>
              <a:buNone/>
            </a:pPr>
            <a:endParaRPr lang="en-US" altLang="en-US" dirty="0">
              <a:cs typeface="Times New Roman"/>
            </a:endParaRPr>
          </a:p>
          <a:p>
            <a:pPr marL="0" indent="0">
              <a:buNone/>
            </a:pPr>
            <a:r>
              <a:rPr lang="en-US" altLang="en-US" dirty="0">
                <a:ea typeface="MS PGothic"/>
                <a:cs typeface="Times New Roman"/>
              </a:rPr>
              <a:t>When we choose this option, we would like for all 52 cards to be printed to the screen. No need for styling. No need for any sort of randomization, just print them however you like.</a:t>
            </a:r>
            <a:endParaRPr lang="en-US" altLang="en-US" dirty="0">
              <a:cs typeface="Times New Roman"/>
            </a:endParaRPr>
          </a:p>
          <a:p>
            <a:pPr marL="0" indent="0">
              <a:buNone/>
            </a:pPr>
            <a:endParaRPr lang="en-US" altLang="en-US" dirty="0">
              <a:cs typeface="Times New Roman"/>
            </a:endParaRPr>
          </a:p>
          <a:p>
            <a:pPr marL="0" indent="0">
              <a:buNone/>
            </a:pPr>
            <a:endParaRPr lang="en-US" altLang="en-US" dirty="0">
              <a:cs typeface="Times New Roman"/>
            </a:endParaRPr>
          </a:p>
          <a:p>
            <a:pPr marL="0" indent="0">
              <a:buNone/>
            </a:pPr>
            <a:endParaRPr lang="en-US" altLang="en-US" dirty="0"/>
          </a:p>
        </p:txBody>
      </p:sp>
      <p:sp>
        <p:nvSpPr>
          <p:cNvPr id="20482" name="Title 2">
            <a:extLst>
              <a:ext uri="{FF2B5EF4-FFF2-40B4-BE49-F238E27FC236}">
                <a16:creationId xmlns:a16="http://schemas.microsoft.com/office/drawing/2014/main" id="{4626FC02-1D28-4009-92ED-B6E38D52DD3A}"/>
              </a:ext>
            </a:extLst>
          </p:cNvPr>
          <p:cNvSpPr>
            <a:spLocks noGrp="1"/>
          </p:cNvSpPr>
          <p:nvPr>
            <p:ph type="title"/>
          </p:nvPr>
        </p:nvSpPr>
        <p:spPr/>
        <p:txBody>
          <a:bodyPr/>
          <a:lstStyle/>
          <a:p>
            <a:r>
              <a:rPr lang="en-US" altLang="en-US" dirty="0">
                <a:ea typeface="MS PGothic"/>
              </a:rPr>
              <a:t>Display Cards</a:t>
            </a:r>
            <a:endParaRPr lang="en-US" dirty="0"/>
          </a:p>
        </p:txBody>
      </p:sp>
      <p:sp>
        <p:nvSpPr>
          <p:cNvPr id="20484" name="Slide Number Placeholder 4">
            <a:extLst>
              <a:ext uri="{FF2B5EF4-FFF2-40B4-BE49-F238E27FC236}">
                <a16:creationId xmlns:a16="http://schemas.microsoft.com/office/drawing/2014/main" id="{A9D3C8B6-F66E-4009-BE10-B102D593D49B}"/>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rgbClr val="FFFFFF"/>
                </a:solidFill>
                <a:latin typeface="Times New Roman" panose="02020603050405020304" pitchFamily="18" charset="0"/>
                <a:ea typeface="MS PGothic" panose="020B0600070205080204" pitchFamily="34" charset="-128"/>
              </a:defRPr>
            </a:lvl1pPr>
            <a:lvl2pPr marL="742950" indent="-285750">
              <a:defRPr sz="2000">
                <a:solidFill>
                  <a:srgbClr val="FFFFFF"/>
                </a:solidFill>
                <a:latin typeface="Times New Roman" panose="02020603050405020304" pitchFamily="18" charset="0"/>
                <a:ea typeface="MS PGothic" panose="020B0600070205080204" pitchFamily="34" charset="-128"/>
              </a:defRPr>
            </a:lvl2pPr>
            <a:lvl3pPr marL="1143000" indent="-228600">
              <a:defRPr sz="2000">
                <a:solidFill>
                  <a:srgbClr val="FFFFFF"/>
                </a:solidFill>
                <a:latin typeface="Times New Roman" panose="02020603050405020304" pitchFamily="18" charset="0"/>
                <a:ea typeface="MS PGothic" panose="020B0600070205080204" pitchFamily="34" charset="-128"/>
              </a:defRPr>
            </a:lvl3pPr>
            <a:lvl4pPr marL="1600200" indent="-228600">
              <a:defRPr sz="2000">
                <a:solidFill>
                  <a:srgbClr val="FFFFFF"/>
                </a:solidFill>
                <a:latin typeface="Times New Roman" panose="02020603050405020304" pitchFamily="18" charset="0"/>
                <a:ea typeface="MS PGothic" panose="020B0600070205080204" pitchFamily="34" charset="-128"/>
              </a:defRPr>
            </a:lvl4pPr>
            <a:lvl5pPr marL="2057400" indent="-228600">
              <a:defRPr sz="2000">
                <a:solidFill>
                  <a:srgbClr val="FFFFFF"/>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9pPr>
          </a:lstStyle>
          <a:p>
            <a:fld id="{568A2C1A-A824-4253-B433-B27FD6EDAEEC}" type="slidenum">
              <a:rPr lang="en-US" altLang="en-US" sz="1400">
                <a:solidFill>
                  <a:schemeClr val="tx1"/>
                </a:solidFill>
                <a:latin typeface="Arial" panose="020B0604020202020204" pitchFamily="34" charset="0"/>
              </a:rPr>
              <a:pPr/>
              <a:t>4</a:t>
            </a:fld>
            <a:endParaRPr lang="en-US" altLang="en-US" sz="1400">
              <a:solidFill>
                <a:schemeClr val="tx1"/>
              </a:solidFill>
              <a:latin typeface="Arial" panose="020B0604020202020204" pitchFamily="34" charset="0"/>
            </a:endParaRPr>
          </a:p>
        </p:txBody>
      </p:sp>
    </p:spTree>
    <p:extLst>
      <p:ext uri="{BB962C8B-B14F-4D97-AF65-F5344CB8AC3E}">
        <p14:creationId xmlns:p14="http://schemas.microsoft.com/office/powerpoint/2010/main" val="375555754"/>
      </p:ext>
    </p:extLst>
  </p:cSld>
  <p:clrMapOvr>
    <a:masterClrMapping/>
  </p:clrMapOvr>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Content Placeholder 1">
            <a:extLst>
              <a:ext uri="{FF2B5EF4-FFF2-40B4-BE49-F238E27FC236}">
                <a16:creationId xmlns:a16="http://schemas.microsoft.com/office/drawing/2014/main" id="{64DCA0C3-9D6C-4C81-AF68-65313A326BAF}"/>
              </a:ext>
            </a:extLst>
          </p:cNvPr>
          <p:cNvSpPr>
            <a:spLocks noGrp="1"/>
          </p:cNvSpPr>
          <p:nvPr>
            <p:ph idx="1"/>
          </p:nvPr>
        </p:nvSpPr>
        <p:spPr>
          <a:xfrm>
            <a:off x="610456" y="1378449"/>
            <a:ext cx="8077200" cy="4724400"/>
          </a:xfrm>
        </p:spPr>
        <p:txBody>
          <a:bodyPr/>
          <a:lstStyle/>
          <a:p>
            <a:pPr marL="0" indent="0">
              <a:buNone/>
            </a:pPr>
            <a:r>
              <a:rPr lang="en-US" altLang="en-US" dirty="0">
                <a:latin typeface="Calibri"/>
                <a:ea typeface="MS PGothic"/>
                <a:cs typeface="Times New Roman"/>
              </a:rPr>
              <a:t>We will be following the same requirements as Display Cards, except when the cards are displayed, they should appear shuffled, meaning that each time I choose this option, the order of cards displayed is different.</a:t>
            </a:r>
            <a:endParaRPr lang="en-US" altLang="en-US" dirty="0">
              <a:cs typeface="Times New Roman" panose="02020603050405020304" pitchFamily="18" charset="0"/>
            </a:endParaRPr>
          </a:p>
          <a:p>
            <a:pPr marL="0" indent="0">
              <a:buNone/>
            </a:pPr>
            <a:endParaRPr lang="en-US" altLang="en-US" dirty="0"/>
          </a:p>
        </p:txBody>
      </p:sp>
      <p:sp>
        <p:nvSpPr>
          <p:cNvPr id="20482" name="Title 2">
            <a:extLst>
              <a:ext uri="{FF2B5EF4-FFF2-40B4-BE49-F238E27FC236}">
                <a16:creationId xmlns:a16="http://schemas.microsoft.com/office/drawing/2014/main" id="{4626FC02-1D28-4009-92ED-B6E38D52DD3A}"/>
              </a:ext>
            </a:extLst>
          </p:cNvPr>
          <p:cNvSpPr>
            <a:spLocks noGrp="1"/>
          </p:cNvSpPr>
          <p:nvPr>
            <p:ph type="title"/>
          </p:nvPr>
        </p:nvSpPr>
        <p:spPr/>
        <p:txBody>
          <a:bodyPr/>
          <a:lstStyle/>
          <a:p>
            <a:r>
              <a:rPr lang="en-US" altLang="en-US" dirty="0">
                <a:ea typeface="MS PGothic"/>
              </a:rPr>
              <a:t>Display Cards Shuffled</a:t>
            </a:r>
            <a:endParaRPr lang="en-US" dirty="0"/>
          </a:p>
        </p:txBody>
      </p:sp>
      <p:sp>
        <p:nvSpPr>
          <p:cNvPr id="20484" name="Slide Number Placeholder 4">
            <a:extLst>
              <a:ext uri="{FF2B5EF4-FFF2-40B4-BE49-F238E27FC236}">
                <a16:creationId xmlns:a16="http://schemas.microsoft.com/office/drawing/2014/main" id="{A9D3C8B6-F66E-4009-BE10-B102D593D49B}"/>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rgbClr val="FFFFFF"/>
                </a:solidFill>
                <a:latin typeface="Times New Roman" panose="02020603050405020304" pitchFamily="18" charset="0"/>
                <a:ea typeface="MS PGothic" panose="020B0600070205080204" pitchFamily="34" charset="-128"/>
              </a:defRPr>
            </a:lvl1pPr>
            <a:lvl2pPr marL="742950" indent="-285750">
              <a:defRPr sz="2000">
                <a:solidFill>
                  <a:srgbClr val="FFFFFF"/>
                </a:solidFill>
                <a:latin typeface="Times New Roman" panose="02020603050405020304" pitchFamily="18" charset="0"/>
                <a:ea typeface="MS PGothic" panose="020B0600070205080204" pitchFamily="34" charset="-128"/>
              </a:defRPr>
            </a:lvl2pPr>
            <a:lvl3pPr marL="1143000" indent="-228600">
              <a:defRPr sz="2000">
                <a:solidFill>
                  <a:srgbClr val="FFFFFF"/>
                </a:solidFill>
                <a:latin typeface="Times New Roman" panose="02020603050405020304" pitchFamily="18" charset="0"/>
                <a:ea typeface="MS PGothic" panose="020B0600070205080204" pitchFamily="34" charset="-128"/>
              </a:defRPr>
            </a:lvl3pPr>
            <a:lvl4pPr marL="1600200" indent="-228600">
              <a:defRPr sz="2000">
                <a:solidFill>
                  <a:srgbClr val="FFFFFF"/>
                </a:solidFill>
                <a:latin typeface="Times New Roman" panose="02020603050405020304" pitchFamily="18" charset="0"/>
                <a:ea typeface="MS PGothic" panose="020B0600070205080204" pitchFamily="34" charset="-128"/>
              </a:defRPr>
            </a:lvl4pPr>
            <a:lvl5pPr marL="2057400" indent="-228600">
              <a:defRPr sz="2000">
                <a:solidFill>
                  <a:srgbClr val="FFFFFF"/>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9pPr>
          </a:lstStyle>
          <a:p>
            <a:fld id="{568A2C1A-A824-4253-B433-B27FD6EDAEEC}" type="slidenum">
              <a:rPr lang="en-US" altLang="en-US" sz="1400">
                <a:solidFill>
                  <a:schemeClr val="tx1"/>
                </a:solidFill>
                <a:latin typeface="Arial" panose="020B0604020202020204" pitchFamily="34" charset="0"/>
              </a:rPr>
              <a:pPr/>
              <a:t>5</a:t>
            </a:fld>
            <a:endParaRPr lang="en-US" altLang="en-US" sz="1400">
              <a:solidFill>
                <a:schemeClr val="tx1"/>
              </a:solidFill>
              <a:latin typeface="Arial" panose="020B0604020202020204" pitchFamily="34" charset="0"/>
            </a:endParaRPr>
          </a:p>
        </p:txBody>
      </p:sp>
    </p:spTree>
    <p:extLst>
      <p:ext uri="{BB962C8B-B14F-4D97-AF65-F5344CB8AC3E}">
        <p14:creationId xmlns:p14="http://schemas.microsoft.com/office/powerpoint/2010/main" val="779406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C0C7F94-2B24-478B-BF6A-6D814DA24FF7}"/>
              </a:ext>
            </a:extLst>
          </p:cNvPr>
          <p:cNvSpPr>
            <a:spLocks noGrp="1"/>
          </p:cNvSpPr>
          <p:nvPr>
            <p:ph idx="1"/>
          </p:nvPr>
        </p:nvSpPr>
        <p:spPr/>
        <p:txBody>
          <a:bodyPr/>
          <a:lstStyle/>
          <a:p>
            <a:pPr marL="0" indent="0">
              <a:buNone/>
            </a:pPr>
            <a:endParaRPr lang="en-US" dirty="0">
              <a:ea typeface="MS PGothic"/>
            </a:endParaRPr>
          </a:p>
          <a:p>
            <a:pPr marL="0" indent="0" algn="ctr">
              <a:buNone/>
            </a:pPr>
            <a:r>
              <a:rPr lang="en-US">
                <a:ea typeface="MS PGothic"/>
              </a:rPr>
              <a:t>Random </a:t>
            </a:r>
            <a:r>
              <a:rPr lang="en-US" err="1">
                <a:ea typeface="MS PGothic"/>
              </a:rPr>
              <a:t>rnd</a:t>
            </a:r>
            <a:r>
              <a:rPr lang="en-US">
                <a:ea typeface="MS PGothic"/>
              </a:rPr>
              <a:t> = new</a:t>
            </a:r>
            <a:r>
              <a:rPr lang="en-US">
                <a:ea typeface="MS PGothic"/>
                <a:cs typeface="+mn-lt"/>
              </a:rPr>
              <a:t> Random()</a:t>
            </a:r>
          </a:p>
          <a:p>
            <a:pPr marL="0" indent="0" algn="ctr">
              <a:buNone/>
            </a:pPr>
            <a:r>
              <a:rPr lang="en-US" err="1">
                <a:ea typeface="+mn-lt"/>
                <a:cs typeface="+mn-lt"/>
              </a:rPr>
              <a:t>rnd.Next</a:t>
            </a:r>
            <a:r>
              <a:rPr lang="en-US" dirty="0">
                <a:ea typeface="+mn-lt"/>
                <a:cs typeface="+mn-lt"/>
              </a:rPr>
              <a:t>(0, 9)🤔</a:t>
            </a:r>
          </a:p>
          <a:p>
            <a:pPr marL="0" indent="0" algn="ctr">
              <a:buNone/>
            </a:pPr>
            <a:endParaRPr lang="en-US" dirty="0">
              <a:ea typeface="Calibri"/>
              <a:cs typeface="Calibri"/>
            </a:endParaRPr>
          </a:p>
          <a:p>
            <a:pPr marL="0" indent="0" algn="ctr">
              <a:buNone/>
            </a:pPr>
            <a:endParaRPr lang="en-US" dirty="0">
              <a:ea typeface="Calibri"/>
              <a:cs typeface="Calibri"/>
            </a:endParaRPr>
          </a:p>
          <a:p>
            <a:pPr marL="0" indent="0">
              <a:buNone/>
            </a:pPr>
            <a:r>
              <a:rPr lang="en-US" dirty="0">
                <a:ea typeface="MS PGothic"/>
                <a:cs typeface="Calibri"/>
              </a:rPr>
              <a:t>It might be a good idea to play around with this to see </a:t>
            </a:r>
            <a:r>
              <a:rPr lang="en-US">
                <a:ea typeface="MS PGothic"/>
                <a:cs typeface="Calibri"/>
              </a:rPr>
              <a:t>how it works...</a:t>
            </a:r>
            <a:endParaRPr lang="en-US" dirty="0">
              <a:ea typeface="Calibri"/>
              <a:cs typeface="Calibri"/>
            </a:endParaRPr>
          </a:p>
        </p:txBody>
      </p:sp>
      <p:sp>
        <p:nvSpPr>
          <p:cNvPr id="3" name="Title 2">
            <a:extLst>
              <a:ext uri="{FF2B5EF4-FFF2-40B4-BE49-F238E27FC236}">
                <a16:creationId xmlns:a16="http://schemas.microsoft.com/office/drawing/2014/main" id="{F901E503-F71E-4DA3-8BEF-44847D3BF007}"/>
              </a:ext>
            </a:extLst>
          </p:cNvPr>
          <p:cNvSpPr>
            <a:spLocks noGrp="1"/>
          </p:cNvSpPr>
          <p:nvPr>
            <p:ph type="title"/>
          </p:nvPr>
        </p:nvSpPr>
        <p:spPr/>
        <p:txBody>
          <a:bodyPr/>
          <a:lstStyle/>
          <a:p>
            <a:r>
              <a:rPr lang="en-US" dirty="0">
                <a:ea typeface="MS PGothic"/>
              </a:rPr>
              <a:t>Random</a:t>
            </a:r>
            <a:endParaRPr lang="en-US" dirty="0"/>
          </a:p>
        </p:txBody>
      </p:sp>
      <p:sp>
        <p:nvSpPr>
          <p:cNvPr id="5" name="Slide Number Placeholder 4">
            <a:extLst>
              <a:ext uri="{FF2B5EF4-FFF2-40B4-BE49-F238E27FC236}">
                <a16:creationId xmlns:a16="http://schemas.microsoft.com/office/drawing/2014/main" id="{EC19E5E2-6E2E-4F8C-89C4-D3C7D2BB9D01}"/>
              </a:ext>
            </a:extLst>
          </p:cNvPr>
          <p:cNvSpPr>
            <a:spLocks noGrp="1"/>
          </p:cNvSpPr>
          <p:nvPr>
            <p:ph type="sldNum" sz="quarter" idx="11"/>
          </p:nvPr>
        </p:nvSpPr>
        <p:spPr/>
        <p:txBody>
          <a:bodyPr/>
          <a:lstStyle/>
          <a:p>
            <a:fld id="{D633786A-0FD8-483E-81D7-7D539CB88522}" type="slidenum">
              <a:rPr lang="en-US" altLang="en-US"/>
              <a:pPr/>
              <a:t>6</a:t>
            </a:fld>
            <a:endParaRPr lang="en-US" altLang="en-US"/>
          </a:p>
        </p:txBody>
      </p:sp>
    </p:spTree>
    <p:extLst>
      <p:ext uri="{BB962C8B-B14F-4D97-AF65-F5344CB8AC3E}">
        <p14:creationId xmlns:p14="http://schemas.microsoft.com/office/powerpoint/2010/main" val="1415673837"/>
      </p:ext>
    </p:extLst>
  </p:cSld>
  <p:clrMapOvr>
    <a:masterClrMapping/>
  </p:clrMapOvr>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993538-B11C-4FAC-A014-DE1EC0EEFA37}"/>
              </a:ext>
            </a:extLst>
          </p:cNvPr>
          <p:cNvSpPr>
            <a:spLocks noGrp="1"/>
          </p:cNvSpPr>
          <p:nvPr>
            <p:ph idx="1"/>
          </p:nvPr>
        </p:nvSpPr>
        <p:spPr/>
        <p:txBody>
          <a:bodyPr/>
          <a:lstStyle/>
          <a:p>
            <a:pPr>
              <a:defRPr/>
            </a:pPr>
            <a:r>
              <a:rPr lang="en-US" dirty="0">
                <a:cs typeface="ＭＳ Ｐゴシック" charset="-128"/>
              </a:rPr>
              <a:t>Starter code </a:t>
            </a:r>
            <a:r>
              <a:rPr lang="en-US" dirty="0">
                <a:latin typeface="Wingdings" charset="2"/>
                <a:cs typeface="ＭＳ Ｐゴシック" charset="-128"/>
              </a:rPr>
              <a:t></a:t>
            </a:r>
            <a:endParaRPr lang="en-US" dirty="0">
              <a:cs typeface="ＭＳ Ｐゴシック" charset="-128"/>
            </a:endParaRPr>
          </a:p>
          <a:p>
            <a:pPr marL="0" indent="0">
              <a:buNone/>
              <a:defRPr/>
            </a:pPr>
            <a:r>
              <a:rPr lang="en-US" dirty="0">
                <a:ea typeface="+mn-lt"/>
                <a:cs typeface="+mn-lt"/>
                <a:hlinkClick r:id="rId2"/>
              </a:rPr>
              <a:t>https://classroom.github.com/a/MTizkko4</a:t>
            </a:r>
            <a:endParaRPr lang="en-US">
              <a:ea typeface="+mn-lt"/>
              <a:cs typeface="+mn-lt"/>
            </a:endParaRPr>
          </a:p>
          <a:p>
            <a:pPr marL="0" indent="0">
              <a:buNone/>
              <a:defRPr/>
            </a:pPr>
            <a:r>
              <a:rPr lang="en-US" dirty="0">
                <a:ea typeface="MS PGothic"/>
                <a:cs typeface="ＭＳ Ｐゴシック" charset="-128"/>
              </a:rPr>
              <a:t>Due Monday 2/26 at 2:00pm</a:t>
            </a:r>
          </a:p>
          <a:p>
            <a:pPr>
              <a:defRPr/>
            </a:pPr>
            <a:r>
              <a:rPr lang="en-US" dirty="0">
                <a:ea typeface="MS PGothic"/>
                <a:cs typeface="ＭＳ Ｐゴシック" charset="-128"/>
              </a:rPr>
              <a:t>Submit GitHub link in blackboard</a:t>
            </a:r>
          </a:p>
        </p:txBody>
      </p:sp>
      <p:sp>
        <p:nvSpPr>
          <p:cNvPr id="22530" name="Title 2">
            <a:extLst>
              <a:ext uri="{FF2B5EF4-FFF2-40B4-BE49-F238E27FC236}">
                <a16:creationId xmlns:a16="http://schemas.microsoft.com/office/drawing/2014/main" id="{CC8191A9-7A3C-46C2-B0ED-37768A446B5B}"/>
              </a:ext>
            </a:extLst>
          </p:cNvPr>
          <p:cNvSpPr>
            <a:spLocks noGrp="1"/>
          </p:cNvSpPr>
          <p:nvPr>
            <p:ph type="title"/>
          </p:nvPr>
        </p:nvSpPr>
        <p:spPr/>
        <p:txBody>
          <a:bodyPr/>
          <a:lstStyle/>
          <a:p>
            <a:r>
              <a:rPr lang="en-US" altLang="en-US"/>
              <a:t>Admin</a:t>
            </a:r>
          </a:p>
        </p:txBody>
      </p:sp>
      <p:sp>
        <p:nvSpPr>
          <p:cNvPr id="22532" name="Slide Number Placeholder 4">
            <a:extLst>
              <a:ext uri="{FF2B5EF4-FFF2-40B4-BE49-F238E27FC236}">
                <a16:creationId xmlns:a16="http://schemas.microsoft.com/office/drawing/2014/main" id="{965EDA5E-AC00-410B-B537-FCD7C129E159}"/>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rgbClr val="FFFFFF"/>
                </a:solidFill>
                <a:latin typeface="Times New Roman" panose="02020603050405020304" pitchFamily="18" charset="0"/>
                <a:ea typeface="MS PGothic" panose="020B0600070205080204" pitchFamily="34" charset="-128"/>
              </a:defRPr>
            </a:lvl1pPr>
            <a:lvl2pPr marL="742950" indent="-285750">
              <a:defRPr sz="2000">
                <a:solidFill>
                  <a:srgbClr val="FFFFFF"/>
                </a:solidFill>
                <a:latin typeface="Times New Roman" panose="02020603050405020304" pitchFamily="18" charset="0"/>
                <a:ea typeface="MS PGothic" panose="020B0600070205080204" pitchFamily="34" charset="-128"/>
              </a:defRPr>
            </a:lvl2pPr>
            <a:lvl3pPr marL="1143000" indent="-228600">
              <a:defRPr sz="2000">
                <a:solidFill>
                  <a:srgbClr val="FFFFFF"/>
                </a:solidFill>
                <a:latin typeface="Times New Roman" panose="02020603050405020304" pitchFamily="18" charset="0"/>
                <a:ea typeface="MS PGothic" panose="020B0600070205080204" pitchFamily="34" charset="-128"/>
              </a:defRPr>
            </a:lvl3pPr>
            <a:lvl4pPr marL="1600200" indent="-228600">
              <a:defRPr sz="2000">
                <a:solidFill>
                  <a:srgbClr val="FFFFFF"/>
                </a:solidFill>
                <a:latin typeface="Times New Roman" panose="02020603050405020304" pitchFamily="18" charset="0"/>
                <a:ea typeface="MS PGothic" panose="020B0600070205080204" pitchFamily="34" charset="-128"/>
              </a:defRPr>
            </a:lvl4pPr>
            <a:lvl5pPr marL="2057400" indent="-228600">
              <a:defRPr sz="2000">
                <a:solidFill>
                  <a:srgbClr val="FFFFFF"/>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000">
                <a:solidFill>
                  <a:srgbClr val="FFFFFF"/>
                </a:solidFill>
                <a:latin typeface="Times New Roman" panose="02020603050405020304" pitchFamily="18" charset="0"/>
                <a:ea typeface="MS PGothic" panose="020B0600070205080204" pitchFamily="34" charset="-128"/>
              </a:defRPr>
            </a:lvl9pPr>
          </a:lstStyle>
          <a:p>
            <a:fld id="{E035F2CF-9867-414F-AB87-2B5FE3F6EB83}" type="slidenum">
              <a:rPr lang="en-US" altLang="en-US" sz="1400">
                <a:solidFill>
                  <a:schemeClr val="tx1"/>
                </a:solidFill>
                <a:latin typeface="Arial" panose="020B0604020202020204" pitchFamily="34" charset="0"/>
              </a:rPr>
              <a:pPr/>
              <a:t>7</a:t>
            </a:fld>
            <a:endParaRPr lang="en-US" altLang="en-US" sz="1400">
              <a:solidFill>
                <a:schemeClr val="tx1"/>
              </a:solidFill>
              <a:latin typeface="Arial" panose="020B0604020202020204" pitchFamily="34" charset="0"/>
            </a:endParaRPr>
          </a:p>
        </p:txBody>
      </p:sp>
      <p:sp>
        <p:nvSpPr>
          <p:cNvPr id="3" name="TextBox 2">
            <a:extLst>
              <a:ext uri="{FF2B5EF4-FFF2-40B4-BE49-F238E27FC236}">
                <a16:creationId xmlns:a16="http://schemas.microsoft.com/office/drawing/2014/main" id="{206C8628-74EF-40FD-BA93-4BA9F8147E6F}"/>
              </a:ext>
            </a:extLst>
          </p:cNvPr>
          <p:cNvSpPr txBox="1"/>
          <p:nvPr/>
        </p:nvSpPr>
        <p:spPr>
          <a:xfrm>
            <a:off x="3200400" y="3200400"/>
            <a:ext cx="2743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
        <p:nvSpPr>
          <p:cNvPr id="4" name="TextBox 3">
            <a:extLst>
              <a:ext uri="{FF2B5EF4-FFF2-40B4-BE49-F238E27FC236}">
                <a16:creationId xmlns:a16="http://schemas.microsoft.com/office/drawing/2014/main" id="{872141A1-8B14-4CBA-9F28-05277202BF5D}"/>
              </a:ext>
            </a:extLst>
          </p:cNvPr>
          <p:cNvSpPr txBox="1"/>
          <p:nvPr/>
        </p:nvSpPr>
        <p:spPr>
          <a:xfrm>
            <a:off x="3200400" y="3200400"/>
            <a:ext cx="2743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t>Click to add text</a:t>
            </a:r>
          </a:p>
        </p:txBody>
      </p:sp>
    </p:spTree>
  </p:cSld>
  <p:clrMapOvr>
    <a:masterClrMapping/>
  </p:clrMapOvr>
</p:sld>
</file>

<file path=ppt/theme/theme1.xml><?xml version="1.0" encoding="utf-8"?>
<a:theme xmlns:a="http://schemas.openxmlformats.org/drawingml/2006/main" name="Zak C++ 7e PPT">
  <a:themeElements>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fontScheme name="Mod">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rgbClr val="FFFFFF"/>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rgbClr val="FFFFFF"/>
            </a:solidFill>
            <a:effectLst/>
            <a:latin typeface="Times New Roman" pitchFamily="18" charset="0"/>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51B43097E6221428A5AA02ACC9D25AF" ma:contentTypeVersion="10" ma:contentTypeDescription="Create a new document." ma:contentTypeScope="" ma:versionID="59e9d4cdb40b4795606db5e0323785d2">
  <xsd:schema xmlns:xsd="http://www.w3.org/2001/XMLSchema" xmlns:xs="http://www.w3.org/2001/XMLSchema" xmlns:p="http://schemas.microsoft.com/office/2006/metadata/properties" xmlns:ns2="c0e32262-d8da-4f30-9519-eaecd56c4341" xmlns:ns3="9e9d2653-40d2-4d77-a935-d3941c8d7a95" targetNamespace="http://schemas.microsoft.com/office/2006/metadata/properties" ma:root="true" ma:fieldsID="2d44cf601a2744890fffd0dc18d82cb4" ns2:_="" ns3:_="">
    <xsd:import namespace="c0e32262-d8da-4f30-9519-eaecd56c4341"/>
    <xsd:import namespace="9e9d2653-40d2-4d77-a935-d3941c8d7a9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e32262-d8da-4f30-9519-eaecd56c434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ccab473c-064c-4c61-8ef3-0c94a3d35594"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e9d2653-40d2-4d77-a935-d3941c8d7a95"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c9dd42bb-c925-4122-b341-e723d130eff4}" ma:internalName="TaxCatchAll" ma:showField="CatchAllData" ma:web="9e9d2653-40d2-4d77-a935-d3941c8d7a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c0e32262-d8da-4f30-9519-eaecd56c4341">
      <Terms xmlns="http://schemas.microsoft.com/office/infopath/2007/PartnerControls"/>
    </lcf76f155ced4ddcb4097134ff3c332f>
    <TaxCatchAll xmlns="9e9d2653-40d2-4d77-a935-d3941c8d7a9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7108D76-59D7-4D60-92A6-1091AD6E832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e32262-d8da-4f30-9519-eaecd56c4341"/>
    <ds:schemaRef ds:uri="9e9d2653-40d2-4d77-a935-d3941c8d7a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DD13F2E-C3B2-4BCF-AA30-487AA6615A1B}">
  <ds:schemaRefs>
    <ds:schemaRef ds:uri="http://schemas.microsoft.com/office/infopath/2007/PartnerControls"/>
    <ds:schemaRef ds:uri="47322f29-e984-4aba-9205-c4781bbe8672"/>
    <ds:schemaRef ds:uri="http://www.w3.org/XML/1998/namespace"/>
    <ds:schemaRef ds:uri="http://schemas.microsoft.com/office/2006/documentManagement/types"/>
    <ds:schemaRef ds:uri="http://purl.org/dc/dcmitype/"/>
    <ds:schemaRef ds:uri="http://purl.org/dc/elements/1.1/"/>
    <ds:schemaRef ds:uri="http://schemas.microsoft.com/office/2006/metadata/properties"/>
    <ds:schemaRef ds:uri="http://schemas.openxmlformats.org/package/2006/metadata/core-properties"/>
    <ds:schemaRef ds:uri="d4a4497b-9e6d-4025-bdd0-2ddccd316eaa"/>
    <ds:schemaRef ds:uri="http://purl.org/dc/terms/"/>
    <ds:schemaRef ds:uri="c0e32262-d8da-4f30-9519-eaecd56c4341"/>
    <ds:schemaRef ds:uri="9e9d2653-40d2-4d77-a935-d3941c8d7a95"/>
  </ds:schemaRefs>
</ds:datastoreItem>
</file>

<file path=customXml/itemProps3.xml><?xml version="1.0" encoding="utf-8"?>
<ds:datastoreItem xmlns:ds="http://schemas.openxmlformats.org/officeDocument/2006/customXml" ds:itemID="{A5DC3A6E-6791-4D76-B34B-D7839F3CD29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Zak C++ 7e PPT</Template>
  <TotalTime>0</TotalTime>
  <Words>305</Words>
  <Application>Microsoft Office PowerPoint</Application>
  <PresentationFormat>On-screen Show (4:3)</PresentationFormat>
  <Paragraphs>54</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Zak C++ 7e PPT</vt:lpstr>
      <vt:lpstr>Lab 5 - Review </vt:lpstr>
      <vt:lpstr>Demo</vt:lpstr>
      <vt:lpstr>Card Shuffling</vt:lpstr>
      <vt:lpstr>Display Cards</vt:lpstr>
      <vt:lpstr>Display Cards Shuffled</vt:lpstr>
      <vt:lpstr>Random</vt:lpstr>
      <vt:lpstr>Admin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 4 - Menu</dc:title>
  <dc:creator/>
  <cp:lastModifiedBy/>
  <cp:revision>361</cp:revision>
  <cp:lastPrinted>2021-09-17T16:25:12Z</cp:lastPrinted>
  <dcterms:created xsi:type="dcterms:W3CDTF">2012-07-02T16:38:45Z</dcterms:created>
  <dcterms:modified xsi:type="dcterms:W3CDTF">2024-02-23T18:51:14Z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0x010100C51B43097E6221428A5AA02ACC9D25AF</vt:lpwstr>
  </property>
  <property fmtid="{D5CDD505-2E9C-101B-9397-08002B2CF9AE}" pid="3" name="Order">
    <vt:r8>5200</vt:r8>
  </property>
  <property fmtid="{D5CDD505-2E9C-101B-9397-08002B2CF9AE}" pid="4" name="xd_Signature">
    <vt:bool>false</vt:bool>
  </property>
  <property fmtid="{D5CDD505-2E9C-101B-9397-08002B2CF9AE}" pid="5" name="xd_ProgID">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ies>
</file>